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25B5CD-F726-41BE-891B-33823090DD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2AF91D-9AB6-4CBE-BAD8-8B50024D8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1D421F-8814-4294-A2D9-934862816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C9B0-4C25-47D1-A9EE-0AEBFC43EBD2}" type="datetimeFigureOut">
              <a:rPr lang="es-MX" smtClean="0"/>
              <a:t>08/05/2019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619A25-1A7A-482F-957A-2F6B0EE06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245FF5-BD4D-4821-B1BE-F2C27BCB4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FA43-9AE9-4A65-B750-984436E693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1414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F8050B-F0CC-480F-B52B-9E8AB05B0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8A2E70-871B-4D13-ADD4-B39B068C4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456A26-B86A-4479-88FC-40DFAFAD3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C9B0-4C25-47D1-A9EE-0AEBFC43EBD2}" type="datetimeFigureOut">
              <a:rPr lang="es-MX" smtClean="0"/>
              <a:t>08/05/2019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975B6E-F791-45BD-9E16-F0AFADDCC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E776AA-FE85-4E73-B95C-00E28E003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FA43-9AE9-4A65-B750-984436E693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40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39B5B0-7E46-4CA1-8C6E-5CF23F363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F6DCA4-EEEB-43D3-9D42-EDEEF238E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D23F38-EFEB-4BA2-9811-E4FA5219A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C9B0-4C25-47D1-A9EE-0AEBFC43EBD2}" type="datetimeFigureOut">
              <a:rPr lang="es-MX" smtClean="0"/>
              <a:t>08/05/2019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EEDA0C-742C-4739-BEDA-50F485A0B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0E5F46-52B4-483F-A7B2-FC439844F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FA43-9AE9-4A65-B750-984436E693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889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2CDAF-A517-47CB-AB6B-61E4D5BE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522367-9E27-4631-ACA3-E0B19C49DC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DE4FB6E-8233-4E08-91D7-5311C931EC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AD73DB6-35A6-4A1B-A26B-6C8CA76D3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C9B0-4C25-47D1-A9EE-0AEBFC43EBD2}" type="datetimeFigureOut">
              <a:rPr lang="es-MX" smtClean="0"/>
              <a:t>08/05/2019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FECFDA-8D78-4FF3-8D7D-578DE016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C3F3AF-6736-492A-B7DD-B2C1B1E8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FA43-9AE9-4A65-B750-984436E693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0296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DED4B-FD4E-48FB-8606-857911397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17D473A-7379-4314-A25E-A1D0FD190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A5E270-582D-4A99-A211-31C472113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79A7A7A-2DA1-4AFF-A2C6-40A6F8B8B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EEB4036-32A9-4C4F-83B2-D8B2B789CC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B02D4CA-AFC6-4A97-B5E9-79EE1DF9B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C9B0-4C25-47D1-A9EE-0AEBFC43EBD2}" type="datetimeFigureOut">
              <a:rPr lang="es-MX" smtClean="0"/>
              <a:t>08/05/2019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8697343-D372-44D0-9E26-2B2715CD0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5E1C2A-39D5-4EBC-80DE-0E5EC07A9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FA43-9AE9-4A65-B750-984436E693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001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B09EFB-F1B6-4F45-867A-AB220AAC6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5C9118E-D1EF-4A68-BE7D-D21ACF920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C9B0-4C25-47D1-A9EE-0AEBFC43EBD2}" type="datetimeFigureOut">
              <a:rPr lang="es-MX" smtClean="0"/>
              <a:t>08/05/2019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D792BF-C638-42EE-9202-94384367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0B00C5C-3AF0-4454-9CBC-43AFC988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FA43-9AE9-4A65-B750-984436E693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235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841B59E-D76C-4177-BFA0-DEEC79F31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C9B0-4C25-47D1-A9EE-0AEBFC43EBD2}" type="datetimeFigureOut">
              <a:rPr lang="es-MX" smtClean="0"/>
              <a:t>08/05/2019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57C9D9E-3AB0-4907-A030-EFF0F8437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0448339-14B4-4402-9C44-1FC9F2A1C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FA43-9AE9-4A65-B750-984436E693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3572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4A5391-36BC-4E13-8B39-EA1D13878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925E8D-BCFD-44C3-AF87-6F60C7011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7540C2-4D07-4770-9FD7-CAA1E33DD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7CFD63-75CE-45BA-A283-856BC2E9B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C9B0-4C25-47D1-A9EE-0AEBFC43EBD2}" type="datetimeFigureOut">
              <a:rPr lang="es-MX" smtClean="0"/>
              <a:t>08/05/2019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4DDC15-6E99-4122-B0A8-56C651C5B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0D58A3-41AC-4E77-9A6A-F5DBC337B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FA43-9AE9-4A65-B750-984436E693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117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D7B6CC-E857-412F-BCB7-6281AFDEA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2F2BF17-82E7-4487-ADC9-9B7FE6BDEF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7D48A3D-953E-4DF6-99A5-8B95322C7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1915E1E-3DC5-4581-9B5B-3B3550CD3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C9B0-4C25-47D1-A9EE-0AEBFC43EBD2}" type="datetimeFigureOut">
              <a:rPr lang="es-MX" smtClean="0"/>
              <a:t>08/05/2019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F146C79-F756-445D-A17B-B166BBE2F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EBD858-BFBC-45CC-8FD9-F558A1DB3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FA43-9AE9-4A65-B750-984436E693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747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5B7DE7-9678-46B5-B368-38D298F4F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5A17722-8D1F-4A2C-9131-C1CDD615A4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EC9C3C-7262-4B72-9195-4CAF7A1D7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C9B0-4C25-47D1-A9EE-0AEBFC43EBD2}" type="datetimeFigureOut">
              <a:rPr lang="es-MX" smtClean="0"/>
              <a:t>08/05/2019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F1621C-FBD1-4AC3-B337-72CB7EF58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9883B1-5017-40CC-89A8-EAAE9665D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FA43-9AE9-4A65-B750-984436E693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8161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7F3337-D7B8-472A-AECE-97059FA61E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1D09CE1-E3A2-4265-9741-DCC211F22E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BDF984-9252-4D57-B4AE-F4652AAC3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C9B0-4C25-47D1-A9EE-0AEBFC43EBD2}" type="datetimeFigureOut">
              <a:rPr lang="es-MX" smtClean="0"/>
              <a:t>08/05/2019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61F083-675A-4446-8031-3260A6F62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5CB054-5A07-4597-81C1-71CA7A1B2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FA43-9AE9-4A65-B750-984436E693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1652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3A464FA-FBCD-47BE-B767-659475C7B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737B88-D8DA-4BF2-89B4-BB07C41F0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0B401-44EE-43A2-9B2D-7C2783B37E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FC9B0-4C25-47D1-A9EE-0AEBFC43EBD2}" type="datetimeFigureOut">
              <a:rPr lang="es-MX" smtClean="0"/>
              <a:t>08/05/2019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1C6CE4-0813-44FD-86C1-6E77403C9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9A66CB-01E8-4F8E-8682-DE4A5464D3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6FA43-9AE9-4A65-B750-984436E693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8559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D8C6AC-58B9-4246-A758-6E01011CA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482563"/>
            <a:ext cx="9144000" cy="1117637"/>
          </a:xfrm>
        </p:spPr>
        <p:txBody>
          <a:bodyPr>
            <a:normAutofit/>
          </a:bodyPr>
          <a:lstStyle/>
          <a:p>
            <a:r>
              <a:rPr lang="es-MX" sz="4800" dirty="0"/>
              <a:t>Preparatoria Rafael Buelna tenorio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7E0FA7-CD56-4A5B-8A27-D83714B30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8" y="4239991"/>
            <a:ext cx="9144000" cy="2330930"/>
          </a:xfrm>
        </p:spPr>
        <p:txBody>
          <a:bodyPr>
            <a:normAutofit/>
          </a:bodyPr>
          <a:lstStyle/>
          <a:p>
            <a:r>
              <a:rPr lang="es-MX" dirty="0"/>
              <a:t>Profesora: Patricia García Solís</a:t>
            </a:r>
          </a:p>
          <a:p>
            <a:r>
              <a:rPr lang="es-MX" dirty="0"/>
              <a:t>Alumno: Kevin José Fernández Villa</a:t>
            </a:r>
          </a:p>
          <a:p>
            <a:r>
              <a:rPr lang="es-MX" dirty="0"/>
              <a:t>GPO. 101</a:t>
            </a:r>
          </a:p>
          <a:p>
            <a:r>
              <a:rPr lang="es-MX" dirty="0"/>
              <a:t>Subproducto 3.1.-¿Que tanto se?</a:t>
            </a:r>
          </a:p>
          <a:p>
            <a:r>
              <a:rPr lang="es-MX" dirty="0"/>
              <a:t>Miércoles 8 de mayo del 2019</a:t>
            </a:r>
          </a:p>
          <a:p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FC47C84-EDF4-469C-AFAB-2DD1F5261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7786" y="1600200"/>
            <a:ext cx="187642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53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C6545F-43DA-4D5E-A419-E9A08FB89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                          ¿Qué tanto se?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771314-324C-4483-8975-1FE5D277E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¿Qué es una diapositiva? Es una hoja ya sea con información, imágenes o una combinación de ambos sobre un tema en una memoria</a:t>
            </a:r>
          </a:p>
          <a:p>
            <a:r>
              <a:rPr lang="es-MX" dirty="0"/>
              <a:t>¿Cuáles son las ventajas de utilizar una presentación electrónica en tus exposiciones?</a:t>
            </a:r>
          </a:p>
          <a:p>
            <a:pPr marL="0" indent="0">
              <a:buNone/>
            </a:pPr>
            <a:r>
              <a:rPr lang="es-MX" dirty="0"/>
              <a:t>1.- queda mejor presentable</a:t>
            </a:r>
          </a:p>
          <a:p>
            <a:pPr marL="0" indent="0">
              <a:buNone/>
            </a:pPr>
            <a:r>
              <a:rPr lang="es-MX" dirty="0"/>
              <a:t>2.- mas limpio</a:t>
            </a:r>
          </a:p>
          <a:p>
            <a:pPr marL="0" indent="0">
              <a:buNone/>
            </a:pPr>
            <a:r>
              <a:rPr lang="es-MX" dirty="0"/>
              <a:t>3.- mas organizado</a:t>
            </a:r>
          </a:p>
          <a:p>
            <a:pPr marL="0" indent="0">
              <a:buNone/>
            </a:pPr>
            <a:r>
              <a:rPr lang="es-MX" dirty="0"/>
              <a:t>4.- es mas transportable y con menor riesgo a que se arruine</a:t>
            </a:r>
          </a:p>
        </p:txBody>
      </p:sp>
    </p:spTree>
    <p:extLst>
      <p:ext uri="{BB962C8B-B14F-4D97-AF65-F5344CB8AC3E}">
        <p14:creationId xmlns:p14="http://schemas.microsoft.com/office/powerpoint/2010/main" val="894098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5C65A4-71DE-4A25-88B4-3CEE37A8C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7833"/>
            <a:ext cx="10515600" cy="5709130"/>
          </a:xfrm>
        </p:spPr>
        <p:txBody>
          <a:bodyPr/>
          <a:lstStyle/>
          <a:p>
            <a:r>
              <a:rPr lang="es-MX" dirty="0"/>
              <a:t>¿Qué tipos de archivo puedes insertar en una presentación electrónica? Archivos informativos sobre un tema de interés, explicativos o de exposición</a:t>
            </a:r>
          </a:p>
          <a:p>
            <a:r>
              <a:rPr lang="es-MX" dirty="0"/>
              <a:t>¿Qué tipos de diseños de diapositivas puedes utilizar en un documento de PowerPoint? Varios como el espiral o galería que mejoran el aspecto de las diapositivas</a:t>
            </a:r>
          </a:p>
          <a:p>
            <a:r>
              <a:rPr lang="es-MX" dirty="0"/>
              <a:t>¿Para que sirve la opción exportar en PowerPoint? Para crear documentos </a:t>
            </a:r>
            <a:r>
              <a:rPr lang="es-MX" dirty="0" err="1"/>
              <a:t>pdf</a:t>
            </a:r>
            <a:r>
              <a:rPr lang="es-MX" dirty="0"/>
              <a:t>, crear un video </a:t>
            </a:r>
            <a:r>
              <a:rPr lang="es-MX"/>
              <a:t>entre otros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836504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175</Words>
  <Application>Microsoft Office PowerPoint</Application>
  <PresentationFormat>Panorámica</PresentationFormat>
  <Paragraphs>16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Preparatoria Rafael Buelna tenorio</vt:lpstr>
      <vt:lpstr>                           ¿Qué tanto se?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Preparatoria Rafael Buelna tenorio</dc:title>
  <dc:creator>Alumno</dc:creator>
  <cp:lastModifiedBy>Alumno</cp:lastModifiedBy>
  <cp:revision>3</cp:revision>
  <dcterms:created xsi:type="dcterms:W3CDTF">2019-05-08T15:11:11Z</dcterms:created>
  <dcterms:modified xsi:type="dcterms:W3CDTF">2019-05-08T15:21:02Z</dcterms:modified>
</cp:coreProperties>
</file>