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87C9C7-77E5-492B-BECD-06C0C2C590AD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CC7028-24F0-41EC-A81F-E8DB35AE0A31}">
      <dgm:prSet phldrT="[Texto]"/>
      <dgm:spPr/>
      <dgm:t>
        <a:bodyPr/>
        <a:lstStyle/>
        <a:p>
          <a:r>
            <a:rPr lang="es-ES"/>
            <a:t>Dispositivos computacionales</a:t>
          </a:r>
        </a:p>
      </dgm:t>
    </dgm:pt>
    <dgm:pt modelId="{4E116239-C2F3-41A3-AD32-50FB3A6B151D}" type="parTrans" cxnId="{28DDAA1E-6B1A-4C6A-8FC4-D1A1A57A323A}">
      <dgm:prSet/>
      <dgm:spPr/>
      <dgm:t>
        <a:bodyPr/>
        <a:lstStyle/>
        <a:p>
          <a:endParaRPr lang="es-ES"/>
        </a:p>
      </dgm:t>
    </dgm:pt>
    <dgm:pt modelId="{7A41E1C8-4B08-45E6-8417-12B86DB38C13}" type="sibTrans" cxnId="{28DDAA1E-6B1A-4C6A-8FC4-D1A1A57A323A}">
      <dgm:prSet/>
      <dgm:spPr/>
      <dgm:t>
        <a:bodyPr/>
        <a:lstStyle/>
        <a:p>
          <a:endParaRPr lang="es-ES"/>
        </a:p>
      </dgm:t>
    </dgm:pt>
    <dgm:pt modelId="{C66F6107-1670-45FE-AEE0-6AF9EE5D2EFA}">
      <dgm:prSet phldrT="[Texto]"/>
      <dgm:spPr/>
      <dgm:t>
        <a:bodyPr/>
        <a:lstStyle/>
        <a:p>
          <a:r>
            <a:rPr lang="es-ES" dirty="0"/>
            <a:t>Dispositivos de entrada</a:t>
          </a:r>
        </a:p>
      </dgm:t>
    </dgm:pt>
    <dgm:pt modelId="{1C65458D-89FC-485A-92BF-A624A3A3422E}" type="parTrans" cxnId="{7106EA2C-E5E5-45C2-B1BF-9FBA4226810B}">
      <dgm:prSet/>
      <dgm:spPr/>
      <dgm:t>
        <a:bodyPr/>
        <a:lstStyle/>
        <a:p>
          <a:endParaRPr lang="es-ES"/>
        </a:p>
      </dgm:t>
    </dgm:pt>
    <dgm:pt modelId="{255A85FD-7CDD-4BB2-A133-31F21BAF7411}" type="sibTrans" cxnId="{7106EA2C-E5E5-45C2-B1BF-9FBA4226810B}">
      <dgm:prSet/>
      <dgm:spPr/>
      <dgm:t>
        <a:bodyPr/>
        <a:lstStyle/>
        <a:p>
          <a:endParaRPr lang="es-ES"/>
        </a:p>
      </dgm:t>
    </dgm:pt>
    <dgm:pt modelId="{9E860F02-75B3-4ADD-BD26-5F579556DCA5}">
      <dgm:prSet phldrT="[Texto]"/>
      <dgm:spPr/>
      <dgm:t>
        <a:bodyPr/>
        <a:lstStyle/>
        <a:p>
          <a:r>
            <a:rPr lang="es-ES" dirty="0"/>
            <a:t>Dispositivos de salida</a:t>
          </a:r>
        </a:p>
      </dgm:t>
    </dgm:pt>
    <dgm:pt modelId="{4D74869A-74AF-463A-870F-BC88A87A12A4}" type="parTrans" cxnId="{89F7FEED-A65C-49C0-8C71-B84628A22412}">
      <dgm:prSet/>
      <dgm:spPr/>
      <dgm:t>
        <a:bodyPr/>
        <a:lstStyle/>
        <a:p>
          <a:endParaRPr lang="es-ES"/>
        </a:p>
      </dgm:t>
    </dgm:pt>
    <dgm:pt modelId="{C4EFE387-D2EB-4AF5-9784-C2109938C876}" type="sibTrans" cxnId="{89F7FEED-A65C-49C0-8C71-B84628A22412}">
      <dgm:prSet/>
      <dgm:spPr/>
      <dgm:t>
        <a:bodyPr/>
        <a:lstStyle/>
        <a:p>
          <a:endParaRPr lang="es-ES"/>
        </a:p>
      </dgm:t>
    </dgm:pt>
    <dgm:pt modelId="{0695FB5A-C0E9-4EC0-A29B-F04F7827A3E6}">
      <dgm:prSet phldrT="[Texto]"/>
      <dgm:spPr/>
      <dgm:t>
        <a:bodyPr/>
        <a:lstStyle/>
        <a:p>
          <a:r>
            <a:rPr lang="es-ES" dirty="0"/>
            <a:t>Dispositivos de almacenamiento</a:t>
          </a:r>
        </a:p>
      </dgm:t>
    </dgm:pt>
    <dgm:pt modelId="{7B6EEAE3-ABDD-47AB-955D-8C4CE3809EEE}" type="parTrans" cxnId="{F3B77240-E849-49D2-AC0A-DE009B78E0E9}">
      <dgm:prSet/>
      <dgm:spPr/>
      <dgm:t>
        <a:bodyPr/>
        <a:lstStyle/>
        <a:p>
          <a:endParaRPr lang="es-ES"/>
        </a:p>
      </dgm:t>
    </dgm:pt>
    <dgm:pt modelId="{273D38C3-182F-4529-A7CE-FD6041E13D73}" type="sibTrans" cxnId="{F3B77240-E849-49D2-AC0A-DE009B78E0E9}">
      <dgm:prSet/>
      <dgm:spPr/>
      <dgm:t>
        <a:bodyPr/>
        <a:lstStyle/>
        <a:p>
          <a:endParaRPr lang="es-ES"/>
        </a:p>
      </dgm:t>
    </dgm:pt>
    <dgm:pt modelId="{200FB0EB-4537-4185-A28A-6477BD026FC3}" type="pres">
      <dgm:prSet presAssocID="{9287C9C7-77E5-492B-BECD-06C0C2C590A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0ACB34A-A83D-4B4F-8ECF-E68DAAD0BD07}" type="pres">
      <dgm:prSet presAssocID="{50CC7028-24F0-41EC-A81F-E8DB35AE0A31}" presName="root1" presStyleCnt="0"/>
      <dgm:spPr/>
    </dgm:pt>
    <dgm:pt modelId="{5102A78A-F231-49C4-84B9-89231128944C}" type="pres">
      <dgm:prSet presAssocID="{50CC7028-24F0-41EC-A81F-E8DB35AE0A31}" presName="LevelOneTextNode" presStyleLbl="node0" presStyleIdx="0" presStyleCnt="1">
        <dgm:presLayoutVars>
          <dgm:chPref val="3"/>
        </dgm:presLayoutVars>
      </dgm:prSet>
      <dgm:spPr/>
    </dgm:pt>
    <dgm:pt modelId="{343BA093-E03C-4BE0-A9AB-6B3F00BC99A3}" type="pres">
      <dgm:prSet presAssocID="{50CC7028-24F0-41EC-A81F-E8DB35AE0A31}" presName="level2hierChild" presStyleCnt="0"/>
      <dgm:spPr/>
    </dgm:pt>
    <dgm:pt modelId="{462A2A1D-CD58-4654-A0C3-E973875A4408}" type="pres">
      <dgm:prSet presAssocID="{1C65458D-89FC-485A-92BF-A624A3A3422E}" presName="conn2-1" presStyleLbl="parChTrans1D2" presStyleIdx="0" presStyleCnt="3"/>
      <dgm:spPr/>
    </dgm:pt>
    <dgm:pt modelId="{FDC65283-B996-464F-A61A-2F4591D31B86}" type="pres">
      <dgm:prSet presAssocID="{1C65458D-89FC-485A-92BF-A624A3A3422E}" presName="connTx" presStyleLbl="parChTrans1D2" presStyleIdx="0" presStyleCnt="3"/>
      <dgm:spPr/>
    </dgm:pt>
    <dgm:pt modelId="{D2E0BCF4-7431-406A-849E-08E69383255F}" type="pres">
      <dgm:prSet presAssocID="{C66F6107-1670-45FE-AEE0-6AF9EE5D2EFA}" presName="root2" presStyleCnt="0"/>
      <dgm:spPr/>
    </dgm:pt>
    <dgm:pt modelId="{BBA9048C-2AFF-4B08-BA46-65DE802ED8E1}" type="pres">
      <dgm:prSet presAssocID="{C66F6107-1670-45FE-AEE0-6AF9EE5D2EFA}" presName="LevelTwoTextNode" presStyleLbl="node2" presStyleIdx="0" presStyleCnt="3">
        <dgm:presLayoutVars>
          <dgm:chPref val="3"/>
        </dgm:presLayoutVars>
      </dgm:prSet>
      <dgm:spPr/>
    </dgm:pt>
    <dgm:pt modelId="{D35C4D4C-5606-4B3E-845D-89A99B87863D}" type="pres">
      <dgm:prSet presAssocID="{C66F6107-1670-45FE-AEE0-6AF9EE5D2EFA}" presName="level3hierChild" presStyleCnt="0"/>
      <dgm:spPr/>
    </dgm:pt>
    <dgm:pt modelId="{68A3CDE5-B644-44F1-828C-42E581456BCE}" type="pres">
      <dgm:prSet presAssocID="{4D74869A-74AF-463A-870F-BC88A87A12A4}" presName="conn2-1" presStyleLbl="parChTrans1D2" presStyleIdx="1" presStyleCnt="3"/>
      <dgm:spPr/>
    </dgm:pt>
    <dgm:pt modelId="{A80FE022-4B27-475F-8336-38F7B7E78EBD}" type="pres">
      <dgm:prSet presAssocID="{4D74869A-74AF-463A-870F-BC88A87A12A4}" presName="connTx" presStyleLbl="parChTrans1D2" presStyleIdx="1" presStyleCnt="3"/>
      <dgm:spPr/>
    </dgm:pt>
    <dgm:pt modelId="{596B9BB6-52F1-4CB8-B820-1E06C2A5DC0B}" type="pres">
      <dgm:prSet presAssocID="{9E860F02-75B3-4ADD-BD26-5F579556DCA5}" presName="root2" presStyleCnt="0"/>
      <dgm:spPr/>
    </dgm:pt>
    <dgm:pt modelId="{8605941C-E112-4496-89FB-97A01DD06553}" type="pres">
      <dgm:prSet presAssocID="{9E860F02-75B3-4ADD-BD26-5F579556DCA5}" presName="LevelTwoTextNode" presStyleLbl="node2" presStyleIdx="1" presStyleCnt="3">
        <dgm:presLayoutVars>
          <dgm:chPref val="3"/>
        </dgm:presLayoutVars>
      </dgm:prSet>
      <dgm:spPr/>
    </dgm:pt>
    <dgm:pt modelId="{EAB04E04-0AED-4968-B7C7-B2CB7911C2AA}" type="pres">
      <dgm:prSet presAssocID="{9E860F02-75B3-4ADD-BD26-5F579556DCA5}" presName="level3hierChild" presStyleCnt="0"/>
      <dgm:spPr/>
    </dgm:pt>
    <dgm:pt modelId="{D227B7D9-F016-4050-B323-08EDA32DBB1A}" type="pres">
      <dgm:prSet presAssocID="{7B6EEAE3-ABDD-47AB-955D-8C4CE3809EEE}" presName="conn2-1" presStyleLbl="parChTrans1D2" presStyleIdx="2" presStyleCnt="3"/>
      <dgm:spPr/>
    </dgm:pt>
    <dgm:pt modelId="{2447758B-315B-4903-AB75-85FECD028390}" type="pres">
      <dgm:prSet presAssocID="{7B6EEAE3-ABDD-47AB-955D-8C4CE3809EEE}" presName="connTx" presStyleLbl="parChTrans1D2" presStyleIdx="2" presStyleCnt="3"/>
      <dgm:spPr/>
    </dgm:pt>
    <dgm:pt modelId="{34FED983-A87D-46B1-921C-DFDFE4C9DD4E}" type="pres">
      <dgm:prSet presAssocID="{0695FB5A-C0E9-4EC0-A29B-F04F7827A3E6}" presName="root2" presStyleCnt="0"/>
      <dgm:spPr/>
    </dgm:pt>
    <dgm:pt modelId="{D3F2DEFE-FC5A-458E-B795-071497C201B7}" type="pres">
      <dgm:prSet presAssocID="{0695FB5A-C0E9-4EC0-A29B-F04F7827A3E6}" presName="LevelTwoTextNode" presStyleLbl="node2" presStyleIdx="2" presStyleCnt="3">
        <dgm:presLayoutVars>
          <dgm:chPref val="3"/>
        </dgm:presLayoutVars>
      </dgm:prSet>
      <dgm:spPr/>
    </dgm:pt>
    <dgm:pt modelId="{C3FF2005-3DA3-43D8-A25C-FB676EE83E30}" type="pres">
      <dgm:prSet presAssocID="{0695FB5A-C0E9-4EC0-A29B-F04F7827A3E6}" presName="level3hierChild" presStyleCnt="0"/>
      <dgm:spPr/>
    </dgm:pt>
  </dgm:ptLst>
  <dgm:cxnLst>
    <dgm:cxn modelId="{673D060C-25C9-4FBA-BFEE-804AF71E206E}" type="presOf" srcId="{1C65458D-89FC-485A-92BF-A624A3A3422E}" destId="{462A2A1D-CD58-4654-A0C3-E973875A4408}" srcOrd="0" destOrd="0" presId="urn:microsoft.com/office/officeart/2008/layout/HorizontalMultiLevelHierarchy"/>
    <dgm:cxn modelId="{28DDAA1E-6B1A-4C6A-8FC4-D1A1A57A323A}" srcId="{9287C9C7-77E5-492B-BECD-06C0C2C590AD}" destId="{50CC7028-24F0-41EC-A81F-E8DB35AE0A31}" srcOrd="0" destOrd="0" parTransId="{4E116239-C2F3-41A3-AD32-50FB3A6B151D}" sibTransId="{7A41E1C8-4B08-45E6-8417-12B86DB38C13}"/>
    <dgm:cxn modelId="{7106EA2C-E5E5-45C2-B1BF-9FBA4226810B}" srcId="{50CC7028-24F0-41EC-A81F-E8DB35AE0A31}" destId="{C66F6107-1670-45FE-AEE0-6AF9EE5D2EFA}" srcOrd="0" destOrd="0" parTransId="{1C65458D-89FC-485A-92BF-A624A3A3422E}" sibTransId="{255A85FD-7CDD-4BB2-A133-31F21BAF7411}"/>
    <dgm:cxn modelId="{35852B32-3EAE-400F-A90F-50302657BF44}" type="presOf" srcId="{4D74869A-74AF-463A-870F-BC88A87A12A4}" destId="{68A3CDE5-B644-44F1-828C-42E581456BCE}" srcOrd="0" destOrd="0" presId="urn:microsoft.com/office/officeart/2008/layout/HorizontalMultiLevelHierarchy"/>
    <dgm:cxn modelId="{8665C13F-DD90-4ADC-BD2F-E1A8F4FF0436}" type="presOf" srcId="{C66F6107-1670-45FE-AEE0-6AF9EE5D2EFA}" destId="{BBA9048C-2AFF-4B08-BA46-65DE802ED8E1}" srcOrd="0" destOrd="0" presId="urn:microsoft.com/office/officeart/2008/layout/HorizontalMultiLevelHierarchy"/>
    <dgm:cxn modelId="{F3B77240-E849-49D2-AC0A-DE009B78E0E9}" srcId="{50CC7028-24F0-41EC-A81F-E8DB35AE0A31}" destId="{0695FB5A-C0E9-4EC0-A29B-F04F7827A3E6}" srcOrd="2" destOrd="0" parTransId="{7B6EEAE3-ABDD-47AB-955D-8C4CE3809EEE}" sibTransId="{273D38C3-182F-4529-A7CE-FD6041E13D73}"/>
    <dgm:cxn modelId="{4A8CBF6A-DDB6-4BB1-BA64-A2240F538BF7}" type="presOf" srcId="{9E860F02-75B3-4ADD-BD26-5F579556DCA5}" destId="{8605941C-E112-4496-89FB-97A01DD06553}" srcOrd="0" destOrd="0" presId="urn:microsoft.com/office/officeart/2008/layout/HorizontalMultiLevelHierarchy"/>
    <dgm:cxn modelId="{6CCB024E-AD07-4D2D-A9B7-3D37D12D70DE}" type="presOf" srcId="{0695FB5A-C0E9-4EC0-A29B-F04F7827A3E6}" destId="{D3F2DEFE-FC5A-458E-B795-071497C201B7}" srcOrd="0" destOrd="0" presId="urn:microsoft.com/office/officeart/2008/layout/HorizontalMultiLevelHierarchy"/>
    <dgm:cxn modelId="{6D806D53-B86E-4D7F-B79E-A01F71BE84FD}" type="presOf" srcId="{1C65458D-89FC-485A-92BF-A624A3A3422E}" destId="{FDC65283-B996-464F-A61A-2F4591D31B86}" srcOrd="1" destOrd="0" presId="urn:microsoft.com/office/officeart/2008/layout/HorizontalMultiLevelHierarchy"/>
    <dgm:cxn modelId="{0B954993-D0D3-46B9-AC17-7C58CE327B92}" type="presOf" srcId="{4D74869A-74AF-463A-870F-BC88A87A12A4}" destId="{A80FE022-4B27-475F-8336-38F7B7E78EBD}" srcOrd="1" destOrd="0" presId="urn:microsoft.com/office/officeart/2008/layout/HorizontalMultiLevelHierarchy"/>
    <dgm:cxn modelId="{50E819A9-E53F-4729-9CD6-45EEF6EDB212}" type="presOf" srcId="{7B6EEAE3-ABDD-47AB-955D-8C4CE3809EEE}" destId="{2447758B-315B-4903-AB75-85FECD028390}" srcOrd="1" destOrd="0" presId="urn:microsoft.com/office/officeart/2008/layout/HorizontalMultiLevelHierarchy"/>
    <dgm:cxn modelId="{EAEA97BE-9943-4971-8467-ACE8C539BAEB}" type="presOf" srcId="{7B6EEAE3-ABDD-47AB-955D-8C4CE3809EEE}" destId="{D227B7D9-F016-4050-B323-08EDA32DBB1A}" srcOrd="0" destOrd="0" presId="urn:microsoft.com/office/officeart/2008/layout/HorizontalMultiLevelHierarchy"/>
    <dgm:cxn modelId="{2067A8D5-9F93-4FFC-8A6F-F60673BC0E96}" type="presOf" srcId="{9287C9C7-77E5-492B-BECD-06C0C2C590AD}" destId="{200FB0EB-4537-4185-A28A-6477BD026FC3}" srcOrd="0" destOrd="0" presId="urn:microsoft.com/office/officeart/2008/layout/HorizontalMultiLevelHierarchy"/>
    <dgm:cxn modelId="{1C8365E1-FDC8-449F-8C4D-FC6866CACB41}" type="presOf" srcId="{50CC7028-24F0-41EC-A81F-E8DB35AE0A31}" destId="{5102A78A-F231-49C4-84B9-89231128944C}" srcOrd="0" destOrd="0" presId="urn:microsoft.com/office/officeart/2008/layout/HorizontalMultiLevelHierarchy"/>
    <dgm:cxn modelId="{89F7FEED-A65C-49C0-8C71-B84628A22412}" srcId="{50CC7028-24F0-41EC-A81F-E8DB35AE0A31}" destId="{9E860F02-75B3-4ADD-BD26-5F579556DCA5}" srcOrd="1" destOrd="0" parTransId="{4D74869A-74AF-463A-870F-BC88A87A12A4}" sibTransId="{C4EFE387-D2EB-4AF5-9784-C2109938C876}"/>
    <dgm:cxn modelId="{CE9E9FD5-441B-46CC-8E14-85068AE80368}" type="presParOf" srcId="{200FB0EB-4537-4185-A28A-6477BD026FC3}" destId="{40ACB34A-A83D-4B4F-8ECF-E68DAAD0BD07}" srcOrd="0" destOrd="0" presId="urn:microsoft.com/office/officeart/2008/layout/HorizontalMultiLevelHierarchy"/>
    <dgm:cxn modelId="{2892BFA3-6B82-4C9E-AF92-126902945ECD}" type="presParOf" srcId="{40ACB34A-A83D-4B4F-8ECF-E68DAAD0BD07}" destId="{5102A78A-F231-49C4-84B9-89231128944C}" srcOrd="0" destOrd="0" presId="urn:microsoft.com/office/officeart/2008/layout/HorizontalMultiLevelHierarchy"/>
    <dgm:cxn modelId="{FC3314F0-B1D3-43B0-9184-2EC390A7E163}" type="presParOf" srcId="{40ACB34A-A83D-4B4F-8ECF-E68DAAD0BD07}" destId="{343BA093-E03C-4BE0-A9AB-6B3F00BC99A3}" srcOrd="1" destOrd="0" presId="urn:microsoft.com/office/officeart/2008/layout/HorizontalMultiLevelHierarchy"/>
    <dgm:cxn modelId="{D8F7F71F-7003-433D-BBEB-E032D71511C1}" type="presParOf" srcId="{343BA093-E03C-4BE0-A9AB-6B3F00BC99A3}" destId="{462A2A1D-CD58-4654-A0C3-E973875A4408}" srcOrd="0" destOrd="0" presId="urn:microsoft.com/office/officeart/2008/layout/HorizontalMultiLevelHierarchy"/>
    <dgm:cxn modelId="{87E60C61-0679-4414-8296-858C9F396AAC}" type="presParOf" srcId="{462A2A1D-CD58-4654-A0C3-E973875A4408}" destId="{FDC65283-B996-464F-A61A-2F4591D31B86}" srcOrd="0" destOrd="0" presId="urn:microsoft.com/office/officeart/2008/layout/HorizontalMultiLevelHierarchy"/>
    <dgm:cxn modelId="{39A6040C-1B85-49B0-97D6-EE4D4AE93A91}" type="presParOf" srcId="{343BA093-E03C-4BE0-A9AB-6B3F00BC99A3}" destId="{D2E0BCF4-7431-406A-849E-08E69383255F}" srcOrd="1" destOrd="0" presId="urn:microsoft.com/office/officeart/2008/layout/HorizontalMultiLevelHierarchy"/>
    <dgm:cxn modelId="{D0EC5EA1-B8D1-40CC-AA74-3036A1A6AA63}" type="presParOf" srcId="{D2E0BCF4-7431-406A-849E-08E69383255F}" destId="{BBA9048C-2AFF-4B08-BA46-65DE802ED8E1}" srcOrd="0" destOrd="0" presId="urn:microsoft.com/office/officeart/2008/layout/HorizontalMultiLevelHierarchy"/>
    <dgm:cxn modelId="{6BD938FA-0BF3-4ABD-B7F2-86B621C77829}" type="presParOf" srcId="{D2E0BCF4-7431-406A-849E-08E69383255F}" destId="{D35C4D4C-5606-4B3E-845D-89A99B87863D}" srcOrd="1" destOrd="0" presId="urn:microsoft.com/office/officeart/2008/layout/HorizontalMultiLevelHierarchy"/>
    <dgm:cxn modelId="{C0673D82-6D13-4A9A-8600-BE9DA2B459D4}" type="presParOf" srcId="{343BA093-E03C-4BE0-A9AB-6B3F00BC99A3}" destId="{68A3CDE5-B644-44F1-828C-42E581456BCE}" srcOrd="2" destOrd="0" presId="urn:microsoft.com/office/officeart/2008/layout/HorizontalMultiLevelHierarchy"/>
    <dgm:cxn modelId="{5D65CC5A-0657-417E-AFD7-4E5DA2FB44BC}" type="presParOf" srcId="{68A3CDE5-B644-44F1-828C-42E581456BCE}" destId="{A80FE022-4B27-475F-8336-38F7B7E78EBD}" srcOrd="0" destOrd="0" presId="urn:microsoft.com/office/officeart/2008/layout/HorizontalMultiLevelHierarchy"/>
    <dgm:cxn modelId="{0C3F8204-9E7C-499F-B8EE-21DD7F68F811}" type="presParOf" srcId="{343BA093-E03C-4BE0-A9AB-6B3F00BC99A3}" destId="{596B9BB6-52F1-4CB8-B820-1E06C2A5DC0B}" srcOrd="3" destOrd="0" presId="urn:microsoft.com/office/officeart/2008/layout/HorizontalMultiLevelHierarchy"/>
    <dgm:cxn modelId="{7805023C-5236-4B0D-BE7F-DE9DDC6E98D1}" type="presParOf" srcId="{596B9BB6-52F1-4CB8-B820-1E06C2A5DC0B}" destId="{8605941C-E112-4496-89FB-97A01DD06553}" srcOrd="0" destOrd="0" presId="urn:microsoft.com/office/officeart/2008/layout/HorizontalMultiLevelHierarchy"/>
    <dgm:cxn modelId="{77D367D5-CC38-48BD-860B-1E88B31D1C07}" type="presParOf" srcId="{596B9BB6-52F1-4CB8-B820-1E06C2A5DC0B}" destId="{EAB04E04-0AED-4968-B7C7-B2CB7911C2AA}" srcOrd="1" destOrd="0" presId="urn:microsoft.com/office/officeart/2008/layout/HorizontalMultiLevelHierarchy"/>
    <dgm:cxn modelId="{4C7B945B-6ACA-4D17-9817-23618BA4D6BB}" type="presParOf" srcId="{343BA093-E03C-4BE0-A9AB-6B3F00BC99A3}" destId="{D227B7D9-F016-4050-B323-08EDA32DBB1A}" srcOrd="4" destOrd="0" presId="urn:microsoft.com/office/officeart/2008/layout/HorizontalMultiLevelHierarchy"/>
    <dgm:cxn modelId="{DADD0E09-5B56-4B5A-BBCA-E98EE0DD5003}" type="presParOf" srcId="{D227B7D9-F016-4050-B323-08EDA32DBB1A}" destId="{2447758B-315B-4903-AB75-85FECD028390}" srcOrd="0" destOrd="0" presId="urn:microsoft.com/office/officeart/2008/layout/HorizontalMultiLevelHierarchy"/>
    <dgm:cxn modelId="{7891AA86-2AE3-4523-8EAE-F331E3DE19FE}" type="presParOf" srcId="{343BA093-E03C-4BE0-A9AB-6B3F00BC99A3}" destId="{34FED983-A87D-46B1-921C-DFDFE4C9DD4E}" srcOrd="5" destOrd="0" presId="urn:microsoft.com/office/officeart/2008/layout/HorizontalMultiLevelHierarchy"/>
    <dgm:cxn modelId="{EA1F7285-C66C-4C45-9872-85256C38FDE6}" type="presParOf" srcId="{34FED983-A87D-46B1-921C-DFDFE4C9DD4E}" destId="{D3F2DEFE-FC5A-458E-B795-071497C201B7}" srcOrd="0" destOrd="0" presId="urn:microsoft.com/office/officeart/2008/layout/HorizontalMultiLevelHierarchy"/>
    <dgm:cxn modelId="{9599F8E4-B94A-4F0F-8FA8-0F63074BC7C0}" type="presParOf" srcId="{34FED983-A87D-46B1-921C-DFDFE4C9DD4E}" destId="{C3FF2005-3DA3-43D8-A25C-FB676EE83E3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7B7D9-F016-4050-B323-08EDA32DBB1A}">
      <dsp:nvSpPr>
        <dsp:cNvPr id="0" name=""/>
        <dsp:cNvSpPr/>
      </dsp:nvSpPr>
      <dsp:spPr>
        <a:xfrm>
          <a:off x="4044124" y="2175669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175" y="0"/>
              </a:lnTo>
              <a:lnTo>
                <a:pt x="271175" y="1033442"/>
              </a:lnTo>
              <a:lnTo>
                <a:pt x="542350" y="1033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286122" y="2663212"/>
        <a:ext cx="58355" cy="58355"/>
      </dsp:txXfrm>
    </dsp:sp>
    <dsp:sp modelId="{68A3CDE5-B644-44F1-828C-42E581456BCE}">
      <dsp:nvSpPr>
        <dsp:cNvPr id="0" name=""/>
        <dsp:cNvSpPr/>
      </dsp:nvSpPr>
      <dsp:spPr>
        <a:xfrm>
          <a:off x="4044124" y="2129948"/>
          <a:ext cx="5423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2350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301741" y="2162110"/>
        <a:ext cx="27117" cy="27117"/>
      </dsp:txXfrm>
    </dsp:sp>
    <dsp:sp modelId="{462A2A1D-CD58-4654-A0C3-E973875A4408}">
      <dsp:nvSpPr>
        <dsp:cNvPr id="0" name=""/>
        <dsp:cNvSpPr/>
      </dsp:nvSpPr>
      <dsp:spPr>
        <a:xfrm>
          <a:off x="4044124" y="1142226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1033442"/>
              </a:moveTo>
              <a:lnTo>
                <a:pt x="271175" y="1033442"/>
              </a:lnTo>
              <a:lnTo>
                <a:pt x="271175" y="0"/>
              </a:lnTo>
              <a:lnTo>
                <a:pt x="54235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286122" y="1629769"/>
        <a:ext cx="58355" cy="58355"/>
      </dsp:txXfrm>
    </dsp:sp>
    <dsp:sp modelId="{5102A78A-F231-49C4-84B9-89231128944C}">
      <dsp:nvSpPr>
        <dsp:cNvPr id="0" name=""/>
        <dsp:cNvSpPr/>
      </dsp:nvSpPr>
      <dsp:spPr>
        <a:xfrm rot="16200000">
          <a:off x="1455078" y="1762291"/>
          <a:ext cx="4351338" cy="82675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Dispositivos computacionales</a:t>
          </a:r>
        </a:p>
      </dsp:txBody>
      <dsp:txXfrm>
        <a:off x="1455078" y="1762291"/>
        <a:ext cx="4351338" cy="826754"/>
      </dsp:txXfrm>
    </dsp:sp>
    <dsp:sp modelId="{BBA9048C-2AFF-4B08-BA46-65DE802ED8E1}">
      <dsp:nvSpPr>
        <dsp:cNvPr id="0" name=""/>
        <dsp:cNvSpPr/>
      </dsp:nvSpPr>
      <dsp:spPr>
        <a:xfrm>
          <a:off x="4586475" y="728849"/>
          <a:ext cx="2711753" cy="82675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Dispositivos de entrada</a:t>
          </a:r>
        </a:p>
      </dsp:txBody>
      <dsp:txXfrm>
        <a:off x="4586475" y="728849"/>
        <a:ext cx="2711753" cy="826754"/>
      </dsp:txXfrm>
    </dsp:sp>
    <dsp:sp modelId="{8605941C-E112-4496-89FB-97A01DD06553}">
      <dsp:nvSpPr>
        <dsp:cNvPr id="0" name=""/>
        <dsp:cNvSpPr/>
      </dsp:nvSpPr>
      <dsp:spPr>
        <a:xfrm>
          <a:off x="4586475" y="1762291"/>
          <a:ext cx="2711753" cy="82675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Dispositivos de salida</a:t>
          </a:r>
        </a:p>
      </dsp:txBody>
      <dsp:txXfrm>
        <a:off x="4586475" y="1762291"/>
        <a:ext cx="2711753" cy="826754"/>
      </dsp:txXfrm>
    </dsp:sp>
    <dsp:sp modelId="{D3F2DEFE-FC5A-458E-B795-071497C201B7}">
      <dsp:nvSpPr>
        <dsp:cNvPr id="0" name=""/>
        <dsp:cNvSpPr/>
      </dsp:nvSpPr>
      <dsp:spPr>
        <a:xfrm>
          <a:off x="4586475" y="2795734"/>
          <a:ext cx="2711753" cy="82675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Dispositivos de almacenamiento</a:t>
          </a:r>
        </a:p>
      </dsp:txBody>
      <dsp:txXfrm>
        <a:off x="4586475" y="2795734"/>
        <a:ext cx="2711753" cy="826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4CFC3-F136-420F-BC63-372672E68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037C33-6385-4EF9-AB7D-88B104B55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B2BFC0-8462-407F-9358-62DEF97A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DDC554-19AA-408C-968D-C54A27D19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68F786-B3F8-4262-BD66-AE3FF99D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543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314D8-7CF2-49E5-BE6F-10D7CC33B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046A31-6E55-4CF3-9ABD-D92C75E31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D19964-EF7C-4E86-A8D6-46BC17C5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18AB16-303B-48A2-8CD3-8CBA6578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4EA8B5-BCEB-4E38-928E-D0947F14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802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07E62-8A99-4B6E-8C42-D20DADBEE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0F3335-AD57-4874-A85D-EB88D007B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0D6BCF-9CC1-4FF7-9F1C-A2EDBBE00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049F03-52AD-4C63-8245-D167B7A7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4B0F8A-CC45-4B6C-9363-6324FA80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9168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32F60-0786-4B80-861E-4A27F676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3FC5E0-5DA6-4AD1-8913-026B54953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79FC66-D4EF-423F-8B15-AF91029B0C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4410C7-D407-4EB8-B340-934CF4D4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01FB56-AD2D-4951-8214-4DCC7E1AF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E1622D-58E8-47D1-99C3-44FE0F21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370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C114A-6C5F-4341-94F1-9767EA7F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B6AC74-8CE8-4EE7-9A27-76092B12F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B6930D-0F46-4691-913B-ADC0D404D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456AE7-9EEF-49C4-9F4F-1AA270E356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BBF663-33DF-4D1D-9207-A91F11D2C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C6F05B9-BFEC-4675-B3AC-8580928FB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B53FEF5-746F-4477-BCB4-BAA88B33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D3B518-3525-41E3-BDBC-A6265F7E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76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E9344-D56E-4BAB-8662-71241B2F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63C947-544E-4619-9A41-D16B03DAC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63038B-8EF2-41B7-9DE7-7CA640BD2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A2CF68E-4F09-4B00-9B05-E25E99D44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839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8DEC844-55AC-4B88-B771-E0A1BA82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925E3C2-E563-481A-9721-4B5F0AC2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4C3930-670A-48DB-A2E0-EB1754C5F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77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C5796-4E2C-493A-A22F-A8A4CA1D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AC653D-EAD0-4FF1-87CB-B73124CBC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AC6FB3-D5B5-4D4F-B9EC-2A2ED5D64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767547-7B4B-4417-AE60-4A60F174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CA3314-8EF3-405D-A18D-0D06EEF5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CB2FC2-A86F-429B-AEFC-781A4E13F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90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048C2-2D5C-48C4-9CD1-F33227FDB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657B96-350A-40D2-9AF0-BABADC0ABB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03396B-612C-4D1D-AA3A-0B6124294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A3C40C-EF93-4C63-98C5-EC74F7FC7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7707F9-823A-4C6F-8F14-A5B61AC1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548B78-B6E3-43ED-AC54-E8CE135D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6401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1178C-0F45-4FEF-93D9-096AB104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53D530-38A3-40A0-B7D8-8610FA5DE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7AB07B-DC83-406A-8F88-BADCED93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7277FD-925D-4C92-BD1C-3EB72AD7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C8F84B-EAAA-49F9-A793-E1BC53875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19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01BE2A-8EF7-454E-8512-304C3C7A53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D2ABA1-2449-43B3-8662-7FF3EAA7E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AA831C-5480-4AEF-A641-FCFF8FCA9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B1E8E8-2707-4927-8C7E-DEE12C7C0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980305-1D1B-4FAD-9077-4C1B9CE4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875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3D821C4-C06F-4E8F-B39C-B8FC8EDED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8FA950-A0E6-4AC4-B325-91F1AEFDD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127881-18A0-4700-B6AD-124A78D81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36AD5-C3F2-46E8-BBC5-28C9C87EE52E}" type="datetimeFigureOut">
              <a:rPr lang="es-MX" smtClean="0"/>
              <a:t>20/05/2019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942B80-9CA0-4083-99E5-56CC66ED3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A7997B-AE7D-4C21-A854-4664F18C1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4F98B-EBEB-4DCC-88E3-C2C7DDA1A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421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0C09C37-4812-46FB-8CBF-6E5988D9C3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4000" dirty="0">
                <a:latin typeface="Algerian" panose="04020705040A02060702" pitchFamily="82" charset="0"/>
              </a:rPr>
              <a:t>Kevin José Fernández Villa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7DB77-0C7C-43A0-876B-D656324FF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6302708"/>
            <a:ext cx="9144000" cy="555292"/>
          </a:xfrm>
        </p:spPr>
        <p:txBody>
          <a:bodyPr/>
          <a:lstStyle/>
          <a:p>
            <a:r>
              <a:rPr lang="es-MX" dirty="0"/>
              <a:t>                                         Culiacán, Sinaloa, 13 de mayo de 2019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4676E9C-1986-47C4-A4B3-B34C34FB8872}"/>
              </a:ext>
            </a:extLst>
          </p:cNvPr>
          <p:cNvSpPr/>
          <p:nvPr/>
        </p:nvSpPr>
        <p:spPr>
          <a:xfrm>
            <a:off x="1720603" y="1392833"/>
            <a:ext cx="8750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Dispositivos Computacionales</a:t>
            </a:r>
          </a:p>
        </p:txBody>
      </p:sp>
    </p:spTree>
    <p:extLst>
      <p:ext uri="{BB962C8B-B14F-4D97-AF65-F5344CB8AC3E}">
        <p14:creationId xmlns:p14="http://schemas.microsoft.com/office/powerpoint/2010/main" val="309841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FFDDA-32B2-439D-9D6C-95B049865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Dispositivos Computacionales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1B2CC-C6F8-4387-86E3-A9DE40F517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dirty="0"/>
              <a:t>Son todos aquellos elementos que se conectan a un equipo de computo. Los dispositivos computacionales cumplen con una función especial.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EB9530-9CE6-4E61-8193-083E381828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906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B98212C-6A4F-4B46-A29A-B68D4DCCFFC7}"/>
              </a:ext>
            </a:extLst>
          </p:cNvPr>
          <p:cNvSpPr txBox="1"/>
          <p:nvPr/>
        </p:nvSpPr>
        <p:spPr>
          <a:xfrm>
            <a:off x="978195" y="542260"/>
            <a:ext cx="1029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Los dispositivos computacionales se dividen en: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7AADE6C2-46DF-4E97-84BB-28DCEB30A6AE}"/>
              </a:ext>
            </a:extLst>
          </p:cNvPr>
          <p:cNvSpPr/>
          <p:nvPr/>
        </p:nvSpPr>
        <p:spPr>
          <a:xfrm>
            <a:off x="680483" y="1711841"/>
            <a:ext cx="935665" cy="552893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92BA54A-B7E3-436D-ABA9-AED1FC310AAF}"/>
              </a:ext>
            </a:extLst>
          </p:cNvPr>
          <p:cNvSpPr txBox="1"/>
          <p:nvPr/>
        </p:nvSpPr>
        <p:spPr>
          <a:xfrm>
            <a:off x="1924493" y="1818167"/>
            <a:ext cx="2551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Dispositivos de Entrada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46ED5C13-C127-4056-A582-879FBD643B34}"/>
              </a:ext>
            </a:extLst>
          </p:cNvPr>
          <p:cNvSpPr/>
          <p:nvPr/>
        </p:nvSpPr>
        <p:spPr>
          <a:xfrm>
            <a:off x="1616148" y="2987748"/>
            <a:ext cx="935665" cy="552893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F58A6C-194F-4FE9-A33C-3B04CD8D510D}"/>
              </a:ext>
            </a:extLst>
          </p:cNvPr>
          <p:cNvSpPr txBox="1"/>
          <p:nvPr/>
        </p:nvSpPr>
        <p:spPr>
          <a:xfrm>
            <a:off x="2884968" y="3033682"/>
            <a:ext cx="2551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Dispositivos de Salida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7853D8F8-EB5D-4796-9114-3E72DDD03CE9}"/>
              </a:ext>
            </a:extLst>
          </p:cNvPr>
          <p:cNvSpPr/>
          <p:nvPr/>
        </p:nvSpPr>
        <p:spPr>
          <a:xfrm>
            <a:off x="2551813" y="4231844"/>
            <a:ext cx="935665" cy="552893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BEA8812-550D-494E-8A04-2F054966F98A}"/>
              </a:ext>
            </a:extLst>
          </p:cNvPr>
          <p:cNvSpPr txBox="1"/>
          <p:nvPr/>
        </p:nvSpPr>
        <p:spPr>
          <a:xfrm>
            <a:off x="3886199" y="4323624"/>
            <a:ext cx="337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Dispositivos de Almacenamiento</a:t>
            </a:r>
          </a:p>
        </p:txBody>
      </p:sp>
    </p:spTree>
    <p:extLst>
      <p:ext uri="{BB962C8B-B14F-4D97-AF65-F5344CB8AC3E}">
        <p14:creationId xmlns:p14="http://schemas.microsoft.com/office/powerpoint/2010/main" val="3371499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A553E-A039-40D1-8D4D-D23443F2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Dispositivos de Entrada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7B8E51-E2F5-4BE1-9C8B-33E05A8BC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672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Los </a:t>
            </a:r>
            <a:r>
              <a:rPr lang="es-MX" dirty="0">
                <a:solidFill>
                  <a:srgbClr val="002060"/>
                </a:solidFill>
              </a:rPr>
              <a:t>dispositivos de entrada </a:t>
            </a:r>
            <a:r>
              <a:rPr lang="es-MX" dirty="0"/>
              <a:t>son aquellos que nos permite </a:t>
            </a:r>
            <a:r>
              <a:rPr lang="es-MX" dirty="0">
                <a:solidFill>
                  <a:srgbClr val="002060"/>
                </a:solidFill>
              </a:rPr>
              <a:t>introducir información </a:t>
            </a:r>
            <a:r>
              <a:rPr lang="es-MX" dirty="0"/>
              <a:t>de</a:t>
            </a:r>
            <a:r>
              <a:rPr lang="es-MX" dirty="0">
                <a:solidFill>
                  <a:srgbClr val="002060"/>
                </a:solidFill>
              </a:rPr>
              <a:t> </a:t>
            </a:r>
            <a:r>
              <a:rPr lang="es-MX" dirty="0"/>
              <a:t>la computadora.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796E49-EE76-4CF3-A6B6-500E716DA2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8F0D4E-7159-4EEE-9CF5-18EAC895B205}"/>
              </a:ext>
            </a:extLst>
          </p:cNvPr>
          <p:cNvSpPr txBox="1"/>
          <p:nvPr/>
        </p:nvSpPr>
        <p:spPr>
          <a:xfrm>
            <a:off x="838200" y="4245843"/>
            <a:ext cx="193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Ejemplo de información</a:t>
            </a: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id="{2837DB44-51F3-4E5B-B93D-27E308D717A7}"/>
              </a:ext>
            </a:extLst>
          </p:cNvPr>
          <p:cNvSpPr/>
          <p:nvPr/>
        </p:nvSpPr>
        <p:spPr>
          <a:xfrm>
            <a:off x="2200940" y="3952319"/>
            <a:ext cx="572386" cy="123337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C4D1982-1BA9-4655-9B3D-0D1FCE4EA6A5}"/>
              </a:ext>
            </a:extLst>
          </p:cNvPr>
          <p:cNvSpPr txBox="1"/>
          <p:nvPr/>
        </p:nvSpPr>
        <p:spPr>
          <a:xfrm>
            <a:off x="2487133" y="3952319"/>
            <a:ext cx="1500076" cy="1233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Texto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Símbolos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428671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A553E-A039-40D1-8D4D-D23443F2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Dispositivos de Salida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7B8E51-E2F5-4BE1-9C8B-33E05A8BC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91800" cy="102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Los </a:t>
            </a:r>
            <a:r>
              <a:rPr lang="es-MX" dirty="0">
                <a:solidFill>
                  <a:srgbClr val="002060"/>
                </a:solidFill>
              </a:rPr>
              <a:t>dispositivos de salida </a:t>
            </a:r>
            <a:r>
              <a:rPr lang="es-MX" dirty="0"/>
              <a:t>son aquellos que nos permite </a:t>
            </a:r>
            <a:r>
              <a:rPr lang="es-MX" dirty="0">
                <a:solidFill>
                  <a:srgbClr val="002060"/>
                </a:solidFill>
              </a:rPr>
              <a:t>extraer información </a:t>
            </a:r>
            <a:r>
              <a:rPr lang="es-MX" dirty="0"/>
              <a:t>de la computadora.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796E49-EE76-4CF3-A6B6-500E716DA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0414" y="2984463"/>
            <a:ext cx="5181600" cy="3773894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850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A553E-A039-40D1-8D4D-D23443F2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Dispositivos de Almacenamiento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7B8E51-E2F5-4BE1-9C8B-33E05A8BC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90437" y="2360428"/>
            <a:ext cx="5805377" cy="364696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dirty="0"/>
              <a:t>Los </a:t>
            </a:r>
            <a:r>
              <a:rPr lang="es-MX" dirty="0">
                <a:solidFill>
                  <a:srgbClr val="002060"/>
                </a:solidFill>
              </a:rPr>
              <a:t>dispositivos de almacenamiento </a:t>
            </a:r>
            <a:r>
              <a:rPr lang="es-MX" dirty="0"/>
              <a:t>son aquellos que nos permite </a:t>
            </a:r>
            <a:r>
              <a:rPr lang="es-MX" dirty="0">
                <a:solidFill>
                  <a:srgbClr val="002060"/>
                </a:solidFill>
              </a:rPr>
              <a:t>almacenar o guardar información </a:t>
            </a:r>
            <a:r>
              <a:rPr lang="es-MX" dirty="0"/>
              <a:t>de la computadora.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796E49-EE76-4CF3-A6B6-500E716DA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091438"/>
            <a:ext cx="4222898" cy="3692674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91640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113F4-8AB2-4F84-8E21-0076E058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Resumen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93E4AC5-9B6B-447E-9D74-3917BCBF2E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705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8618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131</Words>
  <Application>Microsoft Office PowerPoint</Application>
  <PresentationFormat>Panorámica</PresentationFormat>
  <Paragraphs>25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Algerian</vt:lpstr>
      <vt:lpstr>Arial</vt:lpstr>
      <vt:lpstr>Calibri</vt:lpstr>
      <vt:lpstr>Calibri Light</vt:lpstr>
      <vt:lpstr>Tema de Office</vt:lpstr>
      <vt:lpstr>Kevin José Fernández Villa</vt:lpstr>
      <vt:lpstr>Dispositivos Computacionales</vt:lpstr>
      <vt:lpstr>Presentación de PowerPoint</vt:lpstr>
      <vt:lpstr>Dispositivos de Entrada</vt:lpstr>
      <vt:lpstr>Dispositivos de Salida</vt:lpstr>
      <vt:lpstr>Dispositivos de Almacenamiento</vt:lpstr>
      <vt:lpstr>Resumen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Kevin José Fernández Villa</dc:title>
  <dc:creator>Alumno</dc:creator>
  <cp:lastModifiedBy>Alumno</cp:lastModifiedBy>
  <cp:revision>7</cp:revision>
  <dcterms:created xsi:type="dcterms:W3CDTF">2019-05-13T13:33:37Z</dcterms:created>
  <dcterms:modified xsi:type="dcterms:W3CDTF">2019-05-20T13:37:46Z</dcterms:modified>
</cp:coreProperties>
</file>