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6" r:id="rId4"/>
  </p:sldMasterIdLst>
  <p:notesMasterIdLst>
    <p:notesMasterId r:id="rId13"/>
  </p:notesMasterIdLst>
  <p:handoutMasterIdLst>
    <p:handoutMasterId r:id="rId14"/>
  </p:handoutMasterIdLst>
  <p:sldIdLst>
    <p:sldId id="376" r:id="rId5"/>
    <p:sldId id="377" r:id="rId6"/>
    <p:sldId id="363" r:id="rId7"/>
    <p:sldId id="370" r:id="rId8"/>
    <p:sldId id="372" r:id="rId9"/>
    <p:sldId id="373" r:id="rId10"/>
    <p:sldId id="375" r:id="rId11"/>
    <p:sldId id="378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945"/>
    <a:srgbClr val="007A37"/>
    <a:srgbClr val="F6B4CD"/>
    <a:srgbClr val="D6E8B2"/>
    <a:srgbClr val="006699"/>
    <a:srgbClr val="003964"/>
    <a:srgbClr val="B6DF89"/>
    <a:srgbClr val="F8F0B6"/>
    <a:srgbClr val="FDCDA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809" autoAdjust="0"/>
    <p:restoredTop sz="99645" autoAdjust="0"/>
  </p:normalViewPr>
  <p:slideViewPr>
    <p:cSldViewPr showGuides="1">
      <p:cViewPr varScale="1">
        <p:scale>
          <a:sx n="90" d="100"/>
          <a:sy n="90" d="100"/>
        </p:scale>
        <p:origin x="1944" y="90"/>
      </p:cViewPr>
      <p:guideLst>
        <p:guide orient="horz" pos="2568"/>
        <p:guide pos="2880"/>
      </p:guideLst>
    </p:cSldViewPr>
  </p:slideViewPr>
  <p:outlineViewPr>
    <p:cViewPr>
      <p:scale>
        <a:sx n="33" d="100"/>
        <a:sy n="33" d="100"/>
      </p:scale>
      <p:origin x="0" y="132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0" y="-90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9DB113-0917-4134-8A7D-5E06E34F1B36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E83732F1-9A6C-4F3A-AB6D-45F71C546849}">
      <dgm:prSet phldrT="[Texto]"/>
      <dgm:spPr/>
      <dgm:t>
        <a:bodyPr/>
        <a:lstStyle/>
        <a:p>
          <a:r>
            <a:rPr lang="es-MX" dirty="0">
              <a:latin typeface="Algerian" panose="04020705040A02060702" pitchFamily="82" charset="0"/>
            </a:rPr>
            <a:t>Pasos para la aplicación del diagrama</a:t>
          </a:r>
          <a:endParaRPr lang="es-ES" dirty="0">
            <a:latin typeface="Algerian" panose="04020705040A02060702" pitchFamily="82" charset="0"/>
          </a:endParaRPr>
        </a:p>
      </dgm:t>
    </dgm:pt>
    <dgm:pt modelId="{C893EDE1-F052-484A-B8B2-EF0C02788775}" type="parTrans" cxnId="{04F9D6CA-27A4-4327-8881-9FBEB662F6E7}">
      <dgm:prSet/>
      <dgm:spPr/>
      <dgm:t>
        <a:bodyPr/>
        <a:lstStyle/>
        <a:p>
          <a:endParaRPr lang="es-ES"/>
        </a:p>
      </dgm:t>
    </dgm:pt>
    <dgm:pt modelId="{86E30E9C-AA93-4810-A300-3F85D496DB9F}" type="sibTrans" cxnId="{04F9D6CA-27A4-4327-8881-9FBEB662F6E7}">
      <dgm:prSet/>
      <dgm:spPr/>
      <dgm:t>
        <a:bodyPr/>
        <a:lstStyle/>
        <a:p>
          <a:endParaRPr lang="es-ES"/>
        </a:p>
      </dgm:t>
    </dgm:pt>
    <dgm:pt modelId="{85866C17-B96D-4546-9FE2-B077E3AE8F4D}">
      <dgm:prSet phldrT="[Texto]"/>
      <dgm:spPr/>
      <dgm:t>
        <a:bodyPr/>
        <a:lstStyle/>
        <a:p>
          <a:r>
            <a:rPr lang="es-ES_tradnl" dirty="0">
              <a:latin typeface="Arial" panose="020B0604020202020204" pitchFamily="34" charset="0"/>
              <a:cs typeface="Arial" panose="020B0604020202020204" pitchFamily="34" charset="0"/>
            </a:rPr>
            <a:t>Paso 1: Identificar el problema 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DA47C7-0487-4BCD-8951-CE03CEFEBA22}" type="parTrans" cxnId="{A12E1445-8DFE-4D8B-A419-E0D26A93CE66}">
      <dgm:prSet/>
      <dgm:spPr/>
      <dgm:t>
        <a:bodyPr/>
        <a:lstStyle/>
        <a:p>
          <a:endParaRPr lang="es-ES"/>
        </a:p>
      </dgm:t>
    </dgm:pt>
    <dgm:pt modelId="{DD9315D8-3862-4A34-B40D-FE0D786AF74A}" type="sibTrans" cxnId="{A12E1445-8DFE-4D8B-A419-E0D26A93CE66}">
      <dgm:prSet/>
      <dgm:spPr/>
      <dgm:t>
        <a:bodyPr/>
        <a:lstStyle/>
        <a:p>
          <a:endParaRPr lang="es-ES"/>
        </a:p>
      </dgm:t>
    </dgm:pt>
    <dgm:pt modelId="{72C0164A-A537-4FFB-AA5A-81A10CF84C6A}">
      <dgm:prSet phldrT="[Texto]"/>
      <dgm:spPr/>
      <dgm:t>
        <a:bodyPr/>
        <a:lstStyle/>
        <a:p>
          <a:r>
            <a:rPr lang="es-ES_tradnl" dirty="0">
              <a:latin typeface="Arial" panose="020B0604020202020204" pitchFamily="34" charset="0"/>
              <a:cs typeface="Arial" panose="020B0604020202020204" pitchFamily="34" charset="0"/>
            </a:rPr>
            <a:t>Paso 2: Identificar las categorías de las cuales pueden </a:t>
          </a:r>
        </a:p>
        <a:p>
          <a:r>
            <a:rPr lang="es-ES_tradnl" dirty="0">
              <a:latin typeface="Arial" panose="020B0604020202020204" pitchFamily="34" charset="0"/>
              <a:cs typeface="Arial" panose="020B0604020202020204" pitchFamily="34" charset="0"/>
            </a:rPr>
            <a:t>clasificarse las causas del problema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ADDF09-4CDC-4F25-B372-1CAC232AEFFE}" type="parTrans" cxnId="{C6466E89-F939-464B-AC55-7783E12D5185}">
      <dgm:prSet/>
      <dgm:spPr/>
      <dgm:t>
        <a:bodyPr/>
        <a:lstStyle/>
        <a:p>
          <a:endParaRPr lang="es-ES"/>
        </a:p>
      </dgm:t>
    </dgm:pt>
    <dgm:pt modelId="{C12C8922-1106-4C4D-931D-AC6A1A9F9E4E}" type="sibTrans" cxnId="{C6466E89-F939-464B-AC55-7783E12D5185}">
      <dgm:prSet/>
      <dgm:spPr/>
      <dgm:t>
        <a:bodyPr/>
        <a:lstStyle/>
        <a:p>
          <a:endParaRPr lang="es-ES"/>
        </a:p>
      </dgm:t>
    </dgm:pt>
    <dgm:pt modelId="{86FC5CB3-4C29-4199-8B62-3384E36F2E4A}">
      <dgm:prSet phldrT="[Texto]"/>
      <dgm:spPr/>
      <dgm:t>
        <a:bodyPr/>
        <a:lstStyle/>
        <a:p>
          <a:r>
            <a:rPr lang="es-ES_tradnl" dirty="0">
              <a:latin typeface="Arial" panose="020B0604020202020204" pitchFamily="34" charset="0"/>
              <a:cs typeface="Arial" panose="020B0604020202020204" pitchFamily="34" charset="0"/>
            </a:rPr>
            <a:t>Paso 5: Analizar y discutir el diagrama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C84397-3D2C-4509-AFDF-C622DDDF0BCD}" type="parTrans" cxnId="{C0D188F0-98BC-492E-8D13-295CEF453C07}">
      <dgm:prSet/>
      <dgm:spPr/>
      <dgm:t>
        <a:bodyPr/>
        <a:lstStyle/>
        <a:p>
          <a:endParaRPr lang="es-ES"/>
        </a:p>
      </dgm:t>
    </dgm:pt>
    <dgm:pt modelId="{EE8FA301-FA7C-47EC-BDFE-667600A92DAE}" type="sibTrans" cxnId="{C0D188F0-98BC-492E-8D13-295CEF453C07}">
      <dgm:prSet/>
      <dgm:spPr/>
      <dgm:t>
        <a:bodyPr/>
        <a:lstStyle/>
        <a:p>
          <a:endParaRPr lang="es-ES"/>
        </a:p>
      </dgm:t>
    </dgm:pt>
    <dgm:pt modelId="{B0DF4DA6-80C6-4135-B570-5F868037B7F1}">
      <dgm:prSet phldrT="[Texto]"/>
      <dgm:spPr/>
      <dgm:t>
        <a:bodyPr/>
        <a:lstStyle/>
        <a:p>
          <a:r>
            <a:rPr lang="es-ES_tradnl" dirty="0">
              <a:latin typeface="Arial" panose="020B0604020202020204" pitchFamily="34" charset="0"/>
              <a:cs typeface="Arial" panose="020B0604020202020204" pitchFamily="34" charset="0"/>
            </a:rPr>
            <a:t>Paso 3: Identificar las causas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C8BED6-2496-4534-A676-2E3F0EEA1E00}" type="parTrans" cxnId="{DE465E4F-6FB9-45E0-8972-B26781B9AF1D}">
      <dgm:prSet/>
      <dgm:spPr/>
      <dgm:t>
        <a:bodyPr/>
        <a:lstStyle/>
        <a:p>
          <a:endParaRPr lang="es-ES"/>
        </a:p>
      </dgm:t>
    </dgm:pt>
    <dgm:pt modelId="{E0D369B9-00FC-470B-B214-D562532338EE}" type="sibTrans" cxnId="{DE465E4F-6FB9-45E0-8972-B26781B9AF1D}">
      <dgm:prSet/>
      <dgm:spPr/>
      <dgm:t>
        <a:bodyPr/>
        <a:lstStyle/>
        <a:p>
          <a:endParaRPr lang="es-ES"/>
        </a:p>
      </dgm:t>
    </dgm:pt>
    <dgm:pt modelId="{CA8D200A-E90D-4C88-94B6-24423AAE43A3}">
      <dgm:prSet phldrT="[Texto]"/>
      <dgm:spPr/>
      <dgm:t>
        <a:bodyPr/>
        <a:lstStyle/>
        <a:p>
          <a:r>
            <a:rPr lang="es-ES_tradnl" dirty="0">
              <a:latin typeface="Arial" panose="020B0604020202020204" pitchFamily="34" charset="0"/>
              <a:cs typeface="Arial" panose="020B0604020202020204" pitchFamily="34" charset="0"/>
            </a:rPr>
            <a:t>Paso 4: Establecer sub causas, si es necesario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70247F-CE84-42E4-8124-0CE900255095}" type="parTrans" cxnId="{17A130C6-1210-49BE-8EAB-A609E0D27FF1}">
      <dgm:prSet/>
      <dgm:spPr/>
      <dgm:t>
        <a:bodyPr/>
        <a:lstStyle/>
        <a:p>
          <a:endParaRPr lang="es-ES"/>
        </a:p>
      </dgm:t>
    </dgm:pt>
    <dgm:pt modelId="{6D1035E0-FE6A-408A-9BCB-5A7E0435E000}" type="sibTrans" cxnId="{17A130C6-1210-49BE-8EAB-A609E0D27FF1}">
      <dgm:prSet/>
      <dgm:spPr/>
      <dgm:t>
        <a:bodyPr/>
        <a:lstStyle/>
        <a:p>
          <a:endParaRPr lang="es-ES"/>
        </a:p>
      </dgm:t>
    </dgm:pt>
    <dgm:pt modelId="{F5655C85-923C-4091-8445-DB1D1D662E55}" type="pres">
      <dgm:prSet presAssocID="{A49DB113-0917-4134-8A7D-5E06E34F1B36}" presName="linear" presStyleCnt="0">
        <dgm:presLayoutVars>
          <dgm:dir/>
          <dgm:animLvl val="lvl"/>
          <dgm:resizeHandles val="exact"/>
        </dgm:presLayoutVars>
      </dgm:prSet>
      <dgm:spPr/>
    </dgm:pt>
    <dgm:pt modelId="{512EDB0F-EAA0-46E0-BFF2-8F168782C98A}" type="pres">
      <dgm:prSet presAssocID="{E83732F1-9A6C-4F3A-AB6D-45F71C546849}" presName="parentLin" presStyleCnt="0"/>
      <dgm:spPr/>
    </dgm:pt>
    <dgm:pt modelId="{A3FF6105-2A77-4102-8295-12B4FA267E6D}" type="pres">
      <dgm:prSet presAssocID="{E83732F1-9A6C-4F3A-AB6D-45F71C546849}" presName="parentLeftMargin" presStyleLbl="node1" presStyleIdx="0" presStyleCnt="6"/>
      <dgm:spPr/>
    </dgm:pt>
    <dgm:pt modelId="{9BCC23F6-71A9-4B0A-AFD4-C809ED8DBF00}" type="pres">
      <dgm:prSet presAssocID="{E83732F1-9A6C-4F3A-AB6D-45F71C54684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7C01E2D-085C-440D-B16F-A12D254F0D50}" type="pres">
      <dgm:prSet presAssocID="{E83732F1-9A6C-4F3A-AB6D-45F71C546849}" presName="negativeSpace" presStyleCnt="0"/>
      <dgm:spPr/>
    </dgm:pt>
    <dgm:pt modelId="{439822BB-AD6D-4295-9C6F-E934BDA0595C}" type="pres">
      <dgm:prSet presAssocID="{E83732F1-9A6C-4F3A-AB6D-45F71C546849}" presName="childText" presStyleLbl="conFgAcc1" presStyleIdx="0" presStyleCnt="6">
        <dgm:presLayoutVars>
          <dgm:bulletEnabled val="1"/>
        </dgm:presLayoutVars>
      </dgm:prSet>
      <dgm:spPr/>
    </dgm:pt>
    <dgm:pt modelId="{D935BEFB-B577-4362-AD61-A6449869EE6C}" type="pres">
      <dgm:prSet presAssocID="{86E30E9C-AA93-4810-A300-3F85D496DB9F}" presName="spaceBetweenRectangles" presStyleCnt="0"/>
      <dgm:spPr/>
    </dgm:pt>
    <dgm:pt modelId="{FA550B2B-1090-4462-9CD4-A95320D91C36}" type="pres">
      <dgm:prSet presAssocID="{85866C17-B96D-4546-9FE2-B077E3AE8F4D}" presName="parentLin" presStyleCnt="0"/>
      <dgm:spPr/>
    </dgm:pt>
    <dgm:pt modelId="{F62204B4-6B36-4DC4-B906-FC182FCBE707}" type="pres">
      <dgm:prSet presAssocID="{85866C17-B96D-4546-9FE2-B077E3AE8F4D}" presName="parentLeftMargin" presStyleLbl="node1" presStyleIdx="0" presStyleCnt="6"/>
      <dgm:spPr/>
    </dgm:pt>
    <dgm:pt modelId="{D71F4811-4FF1-4D8F-A99B-431468EA092D}" type="pres">
      <dgm:prSet presAssocID="{85866C17-B96D-4546-9FE2-B077E3AE8F4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6EEAFE0-F602-44F7-82E1-8F364B863CDB}" type="pres">
      <dgm:prSet presAssocID="{85866C17-B96D-4546-9FE2-B077E3AE8F4D}" presName="negativeSpace" presStyleCnt="0"/>
      <dgm:spPr/>
    </dgm:pt>
    <dgm:pt modelId="{F59F2609-63AD-43FD-B9BD-CD5C5CF0595B}" type="pres">
      <dgm:prSet presAssocID="{85866C17-B96D-4546-9FE2-B077E3AE8F4D}" presName="childText" presStyleLbl="conFgAcc1" presStyleIdx="1" presStyleCnt="6">
        <dgm:presLayoutVars>
          <dgm:bulletEnabled val="1"/>
        </dgm:presLayoutVars>
      </dgm:prSet>
      <dgm:spPr/>
    </dgm:pt>
    <dgm:pt modelId="{8D0F5F42-B22D-4062-8A6C-77EB6BA1C591}" type="pres">
      <dgm:prSet presAssocID="{DD9315D8-3862-4A34-B40D-FE0D786AF74A}" presName="spaceBetweenRectangles" presStyleCnt="0"/>
      <dgm:spPr/>
    </dgm:pt>
    <dgm:pt modelId="{DE8383D0-98C8-4BDD-AAC9-C253CD3487C0}" type="pres">
      <dgm:prSet presAssocID="{72C0164A-A537-4FFB-AA5A-81A10CF84C6A}" presName="parentLin" presStyleCnt="0"/>
      <dgm:spPr/>
    </dgm:pt>
    <dgm:pt modelId="{25482D02-A744-4ADE-90FD-29DE15953D92}" type="pres">
      <dgm:prSet presAssocID="{72C0164A-A537-4FFB-AA5A-81A10CF84C6A}" presName="parentLeftMargin" presStyleLbl="node1" presStyleIdx="1" presStyleCnt="6"/>
      <dgm:spPr/>
    </dgm:pt>
    <dgm:pt modelId="{7AE59B9C-7B2E-4DD3-A36C-C31B12A89DBB}" type="pres">
      <dgm:prSet presAssocID="{72C0164A-A537-4FFB-AA5A-81A10CF84C6A}" presName="parentText" presStyleLbl="node1" presStyleIdx="2" presStyleCnt="6" custScaleX="100570" custScaleY="136215">
        <dgm:presLayoutVars>
          <dgm:chMax val="0"/>
          <dgm:bulletEnabled val="1"/>
        </dgm:presLayoutVars>
      </dgm:prSet>
      <dgm:spPr/>
    </dgm:pt>
    <dgm:pt modelId="{EB4D9FD8-BB58-4569-BA22-659959347637}" type="pres">
      <dgm:prSet presAssocID="{72C0164A-A537-4FFB-AA5A-81A10CF84C6A}" presName="negativeSpace" presStyleCnt="0"/>
      <dgm:spPr/>
    </dgm:pt>
    <dgm:pt modelId="{CBA1BD1E-4DD2-42E6-9C40-44BCE674FAF1}" type="pres">
      <dgm:prSet presAssocID="{72C0164A-A537-4FFB-AA5A-81A10CF84C6A}" presName="childText" presStyleLbl="conFgAcc1" presStyleIdx="2" presStyleCnt="6">
        <dgm:presLayoutVars>
          <dgm:bulletEnabled val="1"/>
        </dgm:presLayoutVars>
      </dgm:prSet>
      <dgm:spPr/>
    </dgm:pt>
    <dgm:pt modelId="{6D949D3D-0AFA-45E8-BDE1-3D0849D04BB5}" type="pres">
      <dgm:prSet presAssocID="{C12C8922-1106-4C4D-931D-AC6A1A9F9E4E}" presName="spaceBetweenRectangles" presStyleCnt="0"/>
      <dgm:spPr/>
    </dgm:pt>
    <dgm:pt modelId="{81559D63-4952-4312-8E8D-82C2D133EE0B}" type="pres">
      <dgm:prSet presAssocID="{B0DF4DA6-80C6-4135-B570-5F868037B7F1}" presName="parentLin" presStyleCnt="0"/>
      <dgm:spPr/>
    </dgm:pt>
    <dgm:pt modelId="{4AAA564C-0E31-4701-884D-22CF8DF19089}" type="pres">
      <dgm:prSet presAssocID="{B0DF4DA6-80C6-4135-B570-5F868037B7F1}" presName="parentLeftMargin" presStyleLbl="node1" presStyleIdx="2" presStyleCnt="6"/>
      <dgm:spPr/>
    </dgm:pt>
    <dgm:pt modelId="{88B4C02A-54E4-40BF-B523-EC21A60B8B10}" type="pres">
      <dgm:prSet presAssocID="{B0DF4DA6-80C6-4135-B570-5F868037B7F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B33C418-27D0-45C3-BD3F-018618F42A95}" type="pres">
      <dgm:prSet presAssocID="{B0DF4DA6-80C6-4135-B570-5F868037B7F1}" presName="negativeSpace" presStyleCnt="0"/>
      <dgm:spPr/>
    </dgm:pt>
    <dgm:pt modelId="{016A259F-89AC-45AC-9306-A92095C8B0E0}" type="pres">
      <dgm:prSet presAssocID="{B0DF4DA6-80C6-4135-B570-5F868037B7F1}" presName="childText" presStyleLbl="conFgAcc1" presStyleIdx="3" presStyleCnt="6">
        <dgm:presLayoutVars>
          <dgm:bulletEnabled val="1"/>
        </dgm:presLayoutVars>
      </dgm:prSet>
      <dgm:spPr/>
    </dgm:pt>
    <dgm:pt modelId="{297C1CDF-CF0A-4CD9-B4A7-DB651217D313}" type="pres">
      <dgm:prSet presAssocID="{E0D369B9-00FC-470B-B214-D562532338EE}" presName="spaceBetweenRectangles" presStyleCnt="0"/>
      <dgm:spPr/>
    </dgm:pt>
    <dgm:pt modelId="{BB0B69B7-A5C9-4EA0-852C-9F6582C40344}" type="pres">
      <dgm:prSet presAssocID="{CA8D200A-E90D-4C88-94B6-24423AAE43A3}" presName="parentLin" presStyleCnt="0"/>
      <dgm:spPr/>
    </dgm:pt>
    <dgm:pt modelId="{BFBCF140-17DB-4C48-883D-17F8D218B674}" type="pres">
      <dgm:prSet presAssocID="{CA8D200A-E90D-4C88-94B6-24423AAE43A3}" presName="parentLeftMargin" presStyleLbl="node1" presStyleIdx="3" presStyleCnt="6"/>
      <dgm:spPr/>
    </dgm:pt>
    <dgm:pt modelId="{3A6FF9CD-66C8-43DB-AA71-BF1066AD57E0}" type="pres">
      <dgm:prSet presAssocID="{CA8D200A-E90D-4C88-94B6-24423AAE43A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DD28A72-EB92-4402-93C8-4FAB3E97303E}" type="pres">
      <dgm:prSet presAssocID="{CA8D200A-E90D-4C88-94B6-24423AAE43A3}" presName="negativeSpace" presStyleCnt="0"/>
      <dgm:spPr/>
    </dgm:pt>
    <dgm:pt modelId="{4C0FC44A-C13E-4D27-8E18-7DD394533B21}" type="pres">
      <dgm:prSet presAssocID="{CA8D200A-E90D-4C88-94B6-24423AAE43A3}" presName="childText" presStyleLbl="conFgAcc1" presStyleIdx="4" presStyleCnt="6">
        <dgm:presLayoutVars>
          <dgm:bulletEnabled val="1"/>
        </dgm:presLayoutVars>
      </dgm:prSet>
      <dgm:spPr/>
    </dgm:pt>
    <dgm:pt modelId="{D6DDFDAA-434E-4CE3-98E9-E35DF94D9AA9}" type="pres">
      <dgm:prSet presAssocID="{6D1035E0-FE6A-408A-9BCB-5A7E0435E000}" presName="spaceBetweenRectangles" presStyleCnt="0"/>
      <dgm:spPr/>
    </dgm:pt>
    <dgm:pt modelId="{A9B44227-6DEB-49B6-8367-6DBAD311D27B}" type="pres">
      <dgm:prSet presAssocID="{86FC5CB3-4C29-4199-8B62-3384E36F2E4A}" presName="parentLin" presStyleCnt="0"/>
      <dgm:spPr/>
    </dgm:pt>
    <dgm:pt modelId="{39FA21DA-129A-4271-93ED-DD9442BF1E48}" type="pres">
      <dgm:prSet presAssocID="{86FC5CB3-4C29-4199-8B62-3384E36F2E4A}" presName="parentLeftMargin" presStyleLbl="node1" presStyleIdx="4" presStyleCnt="6"/>
      <dgm:spPr/>
    </dgm:pt>
    <dgm:pt modelId="{DBE7AE95-58FB-48D5-9083-0BD3F10F1A49}" type="pres">
      <dgm:prSet presAssocID="{86FC5CB3-4C29-4199-8B62-3384E36F2E4A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7394EE10-2227-446B-A2FE-F59FB57AAF6F}" type="pres">
      <dgm:prSet presAssocID="{86FC5CB3-4C29-4199-8B62-3384E36F2E4A}" presName="negativeSpace" presStyleCnt="0"/>
      <dgm:spPr/>
    </dgm:pt>
    <dgm:pt modelId="{25A9B0FE-B3FB-4E9F-BD00-78ADD172CDB0}" type="pres">
      <dgm:prSet presAssocID="{86FC5CB3-4C29-4199-8B62-3384E36F2E4A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BA4E00F-BD2F-4642-98AB-92AA3B0EDE29}" type="presOf" srcId="{85866C17-B96D-4546-9FE2-B077E3AE8F4D}" destId="{F62204B4-6B36-4DC4-B906-FC182FCBE707}" srcOrd="0" destOrd="0" presId="urn:microsoft.com/office/officeart/2005/8/layout/list1"/>
    <dgm:cxn modelId="{72130625-6ED1-4C71-ADD8-60448A73F793}" type="presOf" srcId="{86FC5CB3-4C29-4199-8B62-3384E36F2E4A}" destId="{39FA21DA-129A-4271-93ED-DD9442BF1E48}" srcOrd="0" destOrd="0" presId="urn:microsoft.com/office/officeart/2005/8/layout/list1"/>
    <dgm:cxn modelId="{05348638-21A1-4F92-9A4C-DAF5F2541F6D}" type="presOf" srcId="{CA8D200A-E90D-4C88-94B6-24423AAE43A3}" destId="{3A6FF9CD-66C8-43DB-AA71-BF1066AD57E0}" srcOrd="1" destOrd="0" presId="urn:microsoft.com/office/officeart/2005/8/layout/list1"/>
    <dgm:cxn modelId="{03AC3D5E-33A9-4144-BC65-57642612F4AC}" type="presOf" srcId="{CA8D200A-E90D-4C88-94B6-24423AAE43A3}" destId="{BFBCF140-17DB-4C48-883D-17F8D218B674}" srcOrd="0" destOrd="0" presId="urn:microsoft.com/office/officeart/2005/8/layout/list1"/>
    <dgm:cxn modelId="{D188FC43-8735-4639-B296-CFF8DF8ABB4E}" type="presOf" srcId="{86FC5CB3-4C29-4199-8B62-3384E36F2E4A}" destId="{DBE7AE95-58FB-48D5-9083-0BD3F10F1A49}" srcOrd="1" destOrd="0" presId="urn:microsoft.com/office/officeart/2005/8/layout/list1"/>
    <dgm:cxn modelId="{A12E1445-8DFE-4D8B-A419-E0D26A93CE66}" srcId="{A49DB113-0917-4134-8A7D-5E06E34F1B36}" destId="{85866C17-B96D-4546-9FE2-B077E3AE8F4D}" srcOrd="1" destOrd="0" parTransId="{82DA47C7-0487-4BCD-8951-CE03CEFEBA22}" sibTransId="{DD9315D8-3862-4A34-B40D-FE0D786AF74A}"/>
    <dgm:cxn modelId="{CDBC5B4B-3E42-489A-898A-D02783266B31}" type="presOf" srcId="{E83732F1-9A6C-4F3A-AB6D-45F71C546849}" destId="{A3FF6105-2A77-4102-8295-12B4FA267E6D}" srcOrd="0" destOrd="0" presId="urn:microsoft.com/office/officeart/2005/8/layout/list1"/>
    <dgm:cxn modelId="{E509104E-59C0-45E0-96DD-2EBD63C974D2}" type="presOf" srcId="{72C0164A-A537-4FFB-AA5A-81A10CF84C6A}" destId="{7AE59B9C-7B2E-4DD3-A36C-C31B12A89DBB}" srcOrd="1" destOrd="0" presId="urn:microsoft.com/office/officeart/2005/8/layout/list1"/>
    <dgm:cxn modelId="{DE465E4F-6FB9-45E0-8972-B26781B9AF1D}" srcId="{A49DB113-0917-4134-8A7D-5E06E34F1B36}" destId="{B0DF4DA6-80C6-4135-B570-5F868037B7F1}" srcOrd="3" destOrd="0" parTransId="{F2C8BED6-2496-4534-A676-2E3F0EEA1E00}" sibTransId="{E0D369B9-00FC-470B-B214-D562532338EE}"/>
    <dgm:cxn modelId="{04821872-DF41-455A-B850-0D0438FF0623}" type="presOf" srcId="{B0DF4DA6-80C6-4135-B570-5F868037B7F1}" destId="{4AAA564C-0E31-4701-884D-22CF8DF19089}" srcOrd="0" destOrd="0" presId="urn:microsoft.com/office/officeart/2005/8/layout/list1"/>
    <dgm:cxn modelId="{A465667A-5BC2-4208-9F21-38F81D30AF8E}" type="presOf" srcId="{B0DF4DA6-80C6-4135-B570-5F868037B7F1}" destId="{88B4C02A-54E4-40BF-B523-EC21A60B8B10}" srcOrd="1" destOrd="0" presId="urn:microsoft.com/office/officeart/2005/8/layout/list1"/>
    <dgm:cxn modelId="{C6466E89-F939-464B-AC55-7783E12D5185}" srcId="{A49DB113-0917-4134-8A7D-5E06E34F1B36}" destId="{72C0164A-A537-4FFB-AA5A-81A10CF84C6A}" srcOrd="2" destOrd="0" parTransId="{35ADDF09-4CDC-4F25-B372-1CAC232AEFFE}" sibTransId="{C12C8922-1106-4C4D-931D-AC6A1A9F9E4E}"/>
    <dgm:cxn modelId="{2E8DD7A2-B53C-445F-9318-2E3F714BD322}" type="presOf" srcId="{72C0164A-A537-4FFB-AA5A-81A10CF84C6A}" destId="{25482D02-A744-4ADE-90FD-29DE15953D92}" srcOrd="0" destOrd="0" presId="urn:microsoft.com/office/officeart/2005/8/layout/list1"/>
    <dgm:cxn modelId="{A3469FAA-0642-4CC3-BEC8-7A84F0BD26A4}" type="presOf" srcId="{E83732F1-9A6C-4F3A-AB6D-45F71C546849}" destId="{9BCC23F6-71A9-4B0A-AFD4-C809ED8DBF00}" srcOrd="1" destOrd="0" presId="urn:microsoft.com/office/officeart/2005/8/layout/list1"/>
    <dgm:cxn modelId="{8E41D7B7-B73F-45D7-BA88-345D2D0CB7A6}" type="presOf" srcId="{A49DB113-0917-4134-8A7D-5E06E34F1B36}" destId="{F5655C85-923C-4091-8445-DB1D1D662E55}" srcOrd="0" destOrd="0" presId="urn:microsoft.com/office/officeart/2005/8/layout/list1"/>
    <dgm:cxn modelId="{17A130C6-1210-49BE-8EAB-A609E0D27FF1}" srcId="{A49DB113-0917-4134-8A7D-5E06E34F1B36}" destId="{CA8D200A-E90D-4C88-94B6-24423AAE43A3}" srcOrd="4" destOrd="0" parTransId="{3870247F-CE84-42E4-8124-0CE900255095}" sibTransId="{6D1035E0-FE6A-408A-9BCB-5A7E0435E000}"/>
    <dgm:cxn modelId="{04F9D6CA-27A4-4327-8881-9FBEB662F6E7}" srcId="{A49DB113-0917-4134-8A7D-5E06E34F1B36}" destId="{E83732F1-9A6C-4F3A-AB6D-45F71C546849}" srcOrd="0" destOrd="0" parTransId="{C893EDE1-F052-484A-B8B2-EF0C02788775}" sibTransId="{86E30E9C-AA93-4810-A300-3F85D496DB9F}"/>
    <dgm:cxn modelId="{C0D188F0-98BC-492E-8D13-295CEF453C07}" srcId="{A49DB113-0917-4134-8A7D-5E06E34F1B36}" destId="{86FC5CB3-4C29-4199-8B62-3384E36F2E4A}" srcOrd="5" destOrd="0" parTransId="{CEC84397-3D2C-4509-AFDF-C622DDDF0BCD}" sibTransId="{EE8FA301-FA7C-47EC-BDFE-667600A92DAE}"/>
    <dgm:cxn modelId="{F70537F6-D7C1-4A40-941C-0ABC5482A779}" type="presOf" srcId="{85866C17-B96D-4546-9FE2-B077E3AE8F4D}" destId="{D71F4811-4FF1-4D8F-A99B-431468EA092D}" srcOrd="1" destOrd="0" presId="urn:microsoft.com/office/officeart/2005/8/layout/list1"/>
    <dgm:cxn modelId="{8579A4E2-DBD0-4FFD-814F-993A85FA4EE1}" type="presParOf" srcId="{F5655C85-923C-4091-8445-DB1D1D662E55}" destId="{512EDB0F-EAA0-46E0-BFF2-8F168782C98A}" srcOrd="0" destOrd="0" presId="urn:microsoft.com/office/officeart/2005/8/layout/list1"/>
    <dgm:cxn modelId="{6756E252-91FD-41B0-A583-8872AE0201DC}" type="presParOf" srcId="{512EDB0F-EAA0-46E0-BFF2-8F168782C98A}" destId="{A3FF6105-2A77-4102-8295-12B4FA267E6D}" srcOrd="0" destOrd="0" presId="urn:microsoft.com/office/officeart/2005/8/layout/list1"/>
    <dgm:cxn modelId="{41931B8D-BC25-4B59-99F6-6CD73A76F220}" type="presParOf" srcId="{512EDB0F-EAA0-46E0-BFF2-8F168782C98A}" destId="{9BCC23F6-71A9-4B0A-AFD4-C809ED8DBF00}" srcOrd="1" destOrd="0" presId="urn:microsoft.com/office/officeart/2005/8/layout/list1"/>
    <dgm:cxn modelId="{BBE1C952-812C-413B-A4F3-D5AAC4DAAAF2}" type="presParOf" srcId="{F5655C85-923C-4091-8445-DB1D1D662E55}" destId="{C7C01E2D-085C-440D-B16F-A12D254F0D50}" srcOrd="1" destOrd="0" presId="urn:microsoft.com/office/officeart/2005/8/layout/list1"/>
    <dgm:cxn modelId="{C0D2C8B0-1ABE-483B-B9C7-FDE090D8137D}" type="presParOf" srcId="{F5655C85-923C-4091-8445-DB1D1D662E55}" destId="{439822BB-AD6D-4295-9C6F-E934BDA0595C}" srcOrd="2" destOrd="0" presId="urn:microsoft.com/office/officeart/2005/8/layout/list1"/>
    <dgm:cxn modelId="{08D35AE8-551B-4C32-ACC7-9D2428D2028F}" type="presParOf" srcId="{F5655C85-923C-4091-8445-DB1D1D662E55}" destId="{D935BEFB-B577-4362-AD61-A6449869EE6C}" srcOrd="3" destOrd="0" presId="urn:microsoft.com/office/officeart/2005/8/layout/list1"/>
    <dgm:cxn modelId="{8F1A8079-417B-4AEB-8BF0-401ABC934788}" type="presParOf" srcId="{F5655C85-923C-4091-8445-DB1D1D662E55}" destId="{FA550B2B-1090-4462-9CD4-A95320D91C36}" srcOrd="4" destOrd="0" presId="urn:microsoft.com/office/officeart/2005/8/layout/list1"/>
    <dgm:cxn modelId="{2EC9673A-ED41-4B33-9238-B52E33CD2F94}" type="presParOf" srcId="{FA550B2B-1090-4462-9CD4-A95320D91C36}" destId="{F62204B4-6B36-4DC4-B906-FC182FCBE707}" srcOrd="0" destOrd="0" presId="urn:microsoft.com/office/officeart/2005/8/layout/list1"/>
    <dgm:cxn modelId="{19BDD7F8-A40F-45AB-84DD-4718CCFA7328}" type="presParOf" srcId="{FA550B2B-1090-4462-9CD4-A95320D91C36}" destId="{D71F4811-4FF1-4D8F-A99B-431468EA092D}" srcOrd="1" destOrd="0" presId="urn:microsoft.com/office/officeart/2005/8/layout/list1"/>
    <dgm:cxn modelId="{7A0B19CB-3401-4FB3-83AA-381A291A2426}" type="presParOf" srcId="{F5655C85-923C-4091-8445-DB1D1D662E55}" destId="{06EEAFE0-F602-44F7-82E1-8F364B863CDB}" srcOrd="5" destOrd="0" presId="urn:microsoft.com/office/officeart/2005/8/layout/list1"/>
    <dgm:cxn modelId="{A8E8A993-30E0-433E-8CD4-7A2081590538}" type="presParOf" srcId="{F5655C85-923C-4091-8445-DB1D1D662E55}" destId="{F59F2609-63AD-43FD-B9BD-CD5C5CF0595B}" srcOrd="6" destOrd="0" presId="urn:microsoft.com/office/officeart/2005/8/layout/list1"/>
    <dgm:cxn modelId="{7248D938-A404-4AC6-8F2C-9FCEC363D41F}" type="presParOf" srcId="{F5655C85-923C-4091-8445-DB1D1D662E55}" destId="{8D0F5F42-B22D-4062-8A6C-77EB6BA1C591}" srcOrd="7" destOrd="0" presId="urn:microsoft.com/office/officeart/2005/8/layout/list1"/>
    <dgm:cxn modelId="{B06D76CA-9370-46F3-B129-F157AA2E30E0}" type="presParOf" srcId="{F5655C85-923C-4091-8445-DB1D1D662E55}" destId="{DE8383D0-98C8-4BDD-AAC9-C253CD3487C0}" srcOrd="8" destOrd="0" presId="urn:microsoft.com/office/officeart/2005/8/layout/list1"/>
    <dgm:cxn modelId="{D1A9ACB8-807F-4BF3-8511-A3A90774FA6A}" type="presParOf" srcId="{DE8383D0-98C8-4BDD-AAC9-C253CD3487C0}" destId="{25482D02-A744-4ADE-90FD-29DE15953D92}" srcOrd="0" destOrd="0" presId="urn:microsoft.com/office/officeart/2005/8/layout/list1"/>
    <dgm:cxn modelId="{85F71146-0709-456B-83DB-B988176C4BAD}" type="presParOf" srcId="{DE8383D0-98C8-4BDD-AAC9-C253CD3487C0}" destId="{7AE59B9C-7B2E-4DD3-A36C-C31B12A89DBB}" srcOrd="1" destOrd="0" presId="urn:microsoft.com/office/officeart/2005/8/layout/list1"/>
    <dgm:cxn modelId="{64913CC2-9151-4FED-BD82-F5B055BD34A1}" type="presParOf" srcId="{F5655C85-923C-4091-8445-DB1D1D662E55}" destId="{EB4D9FD8-BB58-4569-BA22-659959347637}" srcOrd="9" destOrd="0" presId="urn:microsoft.com/office/officeart/2005/8/layout/list1"/>
    <dgm:cxn modelId="{BB4E0C61-6ED2-4873-A607-D0AF1FC1AA01}" type="presParOf" srcId="{F5655C85-923C-4091-8445-DB1D1D662E55}" destId="{CBA1BD1E-4DD2-42E6-9C40-44BCE674FAF1}" srcOrd="10" destOrd="0" presId="urn:microsoft.com/office/officeart/2005/8/layout/list1"/>
    <dgm:cxn modelId="{D2D2CDE2-50C2-463A-A902-987849650B0B}" type="presParOf" srcId="{F5655C85-923C-4091-8445-DB1D1D662E55}" destId="{6D949D3D-0AFA-45E8-BDE1-3D0849D04BB5}" srcOrd="11" destOrd="0" presId="urn:microsoft.com/office/officeart/2005/8/layout/list1"/>
    <dgm:cxn modelId="{99F670C4-340B-4791-849C-16A770669188}" type="presParOf" srcId="{F5655C85-923C-4091-8445-DB1D1D662E55}" destId="{81559D63-4952-4312-8E8D-82C2D133EE0B}" srcOrd="12" destOrd="0" presId="urn:microsoft.com/office/officeart/2005/8/layout/list1"/>
    <dgm:cxn modelId="{6BFE3F62-9801-4D70-AFE1-D1F82A546E49}" type="presParOf" srcId="{81559D63-4952-4312-8E8D-82C2D133EE0B}" destId="{4AAA564C-0E31-4701-884D-22CF8DF19089}" srcOrd="0" destOrd="0" presId="urn:microsoft.com/office/officeart/2005/8/layout/list1"/>
    <dgm:cxn modelId="{C19197E7-CE4D-4714-9F51-9766A8C7F0B6}" type="presParOf" srcId="{81559D63-4952-4312-8E8D-82C2D133EE0B}" destId="{88B4C02A-54E4-40BF-B523-EC21A60B8B10}" srcOrd="1" destOrd="0" presId="urn:microsoft.com/office/officeart/2005/8/layout/list1"/>
    <dgm:cxn modelId="{8B56C597-2C20-49E4-B5C7-A456A840A1E0}" type="presParOf" srcId="{F5655C85-923C-4091-8445-DB1D1D662E55}" destId="{2B33C418-27D0-45C3-BD3F-018618F42A95}" srcOrd="13" destOrd="0" presId="urn:microsoft.com/office/officeart/2005/8/layout/list1"/>
    <dgm:cxn modelId="{74658C99-53F4-4123-9929-C7D087000C7F}" type="presParOf" srcId="{F5655C85-923C-4091-8445-DB1D1D662E55}" destId="{016A259F-89AC-45AC-9306-A92095C8B0E0}" srcOrd="14" destOrd="0" presId="urn:microsoft.com/office/officeart/2005/8/layout/list1"/>
    <dgm:cxn modelId="{21F6CC5A-CAA5-4239-80FD-D5E6F8EDA8B5}" type="presParOf" srcId="{F5655C85-923C-4091-8445-DB1D1D662E55}" destId="{297C1CDF-CF0A-4CD9-B4A7-DB651217D313}" srcOrd="15" destOrd="0" presId="urn:microsoft.com/office/officeart/2005/8/layout/list1"/>
    <dgm:cxn modelId="{1E99EC67-18F5-4B39-914D-BB1C87B6DDF4}" type="presParOf" srcId="{F5655C85-923C-4091-8445-DB1D1D662E55}" destId="{BB0B69B7-A5C9-4EA0-852C-9F6582C40344}" srcOrd="16" destOrd="0" presId="urn:microsoft.com/office/officeart/2005/8/layout/list1"/>
    <dgm:cxn modelId="{00245FE7-95F8-42B8-8C44-ABAD92F0B01D}" type="presParOf" srcId="{BB0B69B7-A5C9-4EA0-852C-9F6582C40344}" destId="{BFBCF140-17DB-4C48-883D-17F8D218B674}" srcOrd="0" destOrd="0" presId="urn:microsoft.com/office/officeart/2005/8/layout/list1"/>
    <dgm:cxn modelId="{756228FB-B0FD-4FD6-BC74-08F97A738775}" type="presParOf" srcId="{BB0B69B7-A5C9-4EA0-852C-9F6582C40344}" destId="{3A6FF9CD-66C8-43DB-AA71-BF1066AD57E0}" srcOrd="1" destOrd="0" presId="urn:microsoft.com/office/officeart/2005/8/layout/list1"/>
    <dgm:cxn modelId="{CB07BA1A-67B0-4125-A3B1-9D7C2C3F655B}" type="presParOf" srcId="{F5655C85-923C-4091-8445-DB1D1D662E55}" destId="{CDD28A72-EB92-4402-93C8-4FAB3E97303E}" srcOrd="17" destOrd="0" presId="urn:microsoft.com/office/officeart/2005/8/layout/list1"/>
    <dgm:cxn modelId="{6652AD6D-DE2B-4076-BAE8-B048E069EED1}" type="presParOf" srcId="{F5655C85-923C-4091-8445-DB1D1D662E55}" destId="{4C0FC44A-C13E-4D27-8E18-7DD394533B21}" srcOrd="18" destOrd="0" presId="urn:microsoft.com/office/officeart/2005/8/layout/list1"/>
    <dgm:cxn modelId="{B6D94026-CDAE-4A16-967B-D78B97027909}" type="presParOf" srcId="{F5655C85-923C-4091-8445-DB1D1D662E55}" destId="{D6DDFDAA-434E-4CE3-98E9-E35DF94D9AA9}" srcOrd="19" destOrd="0" presId="urn:microsoft.com/office/officeart/2005/8/layout/list1"/>
    <dgm:cxn modelId="{72F66045-A80B-4A4C-B88B-DF54FB264FE3}" type="presParOf" srcId="{F5655C85-923C-4091-8445-DB1D1D662E55}" destId="{A9B44227-6DEB-49B6-8367-6DBAD311D27B}" srcOrd="20" destOrd="0" presId="urn:microsoft.com/office/officeart/2005/8/layout/list1"/>
    <dgm:cxn modelId="{F1CBC36D-2D16-4C15-9CA4-82566FD47221}" type="presParOf" srcId="{A9B44227-6DEB-49B6-8367-6DBAD311D27B}" destId="{39FA21DA-129A-4271-93ED-DD9442BF1E48}" srcOrd="0" destOrd="0" presId="urn:microsoft.com/office/officeart/2005/8/layout/list1"/>
    <dgm:cxn modelId="{53EB97F8-CAF3-4F3D-9E2B-BA75330F7C09}" type="presParOf" srcId="{A9B44227-6DEB-49B6-8367-6DBAD311D27B}" destId="{DBE7AE95-58FB-48D5-9083-0BD3F10F1A49}" srcOrd="1" destOrd="0" presId="urn:microsoft.com/office/officeart/2005/8/layout/list1"/>
    <dgm:cxn modelId="{47E0CADA-5CE4-4745-AD8B-CD05B8E1258B}" type="presParOf" srcId="{F5655C85-923C-4091-8445-DB1D1D662E55}" destId="{7394EE10-2227-446B-A2FE-F59FB57AAF6F}" srcOrd="21" destOrd="0" presId="urn:microsoft.com/office/officeart/2005/8/layout/list1"/>
    <dgm:cxn modelId="{0FE69729-A440-4E63-A9F7-67AEF24AB6B8}" type="presParOf" srcId="{F5655C85-923C-4091-8445-DB1D1D662E55}" destId="{25A9B0FE-B3FB-4E9F-BD00-78ADD172CDB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822BB-AD6D-4295-9C6F-E934BDA0595C}">
      <dsp:nvSpPr>
        <dsp:cNvPr id="0" name=""/>
        <dsp:cNvSpPr/>
      </dsp:nvSpPr>
      <dsp:spPr>
        <a:xfrm>
          <a:off x="0" y="1073658"/>
          <a:ext cx="9144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CC23F6-71A9-4B0A-AFD4-C809ED8DBF00}">
      <dsp:nvSpPr>
        <dsp:cNvPr id="0" name=""/>
        <dsp:cNvSpPr/>
      </dsp:nvSpPr>
      <dsp:spPr>
        <a:xfrm>
          <a:off x="457200" y="793218"/>
          <a:ext cx="6400800" cy="5608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>
              <a:latin typeface="Algerian" panose="04020705040A02060702" pitchFamily="82" charset="0"/>
            </a:rPr>
            <a:t>Pasos para la aplicación del diagrama</a:t>
          </a:r>
          <a:endParaRPr lang="es-ES" sz="1900" kern="1200" dirty="0">
            <a:latin typeface="Algerian" panose="04020705040A02060702" pitchFamily="82" charset="0"/>
          </a:endParaRPr>
        </a:p>
      </dsp:txBody>
      <dsp:txXfrm>
        <a:off x="484580" y="820598"/>
        <a:ext cx="6346040" cy="506120"/>
      </dsp:txXfrm>
    </dsp:sp>
    <dsp:sp modelId="{F59F2609-63AD-43FD-B9BD-CD5C5CF0595B}">
      <dsp:nvSpPr>
        <dsp:cNvPr id="0" name=""/>
        <dsp:cNvSpPr/>
      </dsp:nvSpPr>
      <dsp:spPr>
        <a:xfrm>
          <a:off x="0" y="1935498"/>
          <a:ext cx="9144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961627"/>
              <a:satOff val="-1953"/>
              <a:lumOff val="125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1F4811-4FF1-4D8F-A99B-431468EA092D}">
      <dsp:nvSpPr>
        <dsp:cNvPr id="0" name=""/>
        <dsp:cNvSpPr/>
      </dsp:nvSpPr>
      <dsp:spPr>
        <a:xfrm>
          <a:off x="457200" y="1655058"/>
          <a:ext cx="6400800" cy="560880"/>
        </a:xfrm>
        <a:prstGeom prst="roundRect">
          <a:avLst/>
        </a:prstGeom>
        <a:gradFill rotWithShape="0">
          <a:gsLst>
            <a:gs pos="0">
              <a:schemeClr val="accent5">
                <a:hueOff val="961627"/>
                <a:satOff val="-1953"/>
                <a:lumOff val="1255"/>
                <a:alphaOff val="0"/>
                <a:tint val="96000"/>
                <a:lumMod val="104000"/>
              </a:schemeClr>
            </a:gs>
            <a:gs pos="100000">
              <a:schemeClr val="accent5">
                <a:hueOff val="961627"/>
                <a:satOff val="-1953"/>
                <a:lumOff val="125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Arial" panose="020B0604020202020204" pitchFamily="34" charset="0"/>
              <a:cs typeface="Arial" panose="020B0604020202020204" pitchFamily="34" charset="0"/>
            </a:rPr>
            <a:t>Paso 1: Identificar el problema 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4580" y="1682438"/>
        <a:ext cx="6346040" cy="506120"/>
      </dsp:txXfrm>
    </dsp:sp>
    <dsp:sp modelId="{CBA1BD1E-4DD2-42E6-9C40-44BCE674FAF1}">
      <dsp:nvSpPr>
        <dsp:cNvPr id="0" name=""/>
        <dsp:cNvSpPr/>
      </dsp:nvSpPr>
      <dsp:spPr>
        <a:xfrm>
          <a:off x="0" y="3000461"/>
          <a:ext cx="9144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1923253"/>
              <a:satOff val="-3906"/>
              <a:lumOff val="251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E59B9C-7B2E-4DD3-A36C-C31B12A89DBB}">
      <dsp:nvSpPr>
        <dsp:cNvPr id="0" name=""/>
        <dsp:cNvSpPr/>
      </dsp:nvSpPr>
      <dsp:spPr>
        <a:xfrm>
          <a:off x="457200" y="2516898"/>
          <a:ext cx="6437284" cy="764002"/>
        </a:xfrm>
        <a:prstGeom prst="roundRect">
          <a:avLst/>
        </a:prstGeom>
        <a:gradFill rotWithShape="0">
          <a:gsLst>
            <a:gs pos="0">
              <a:schemeClr val="accent5">
                <a:hueOff val="1923253"/>
                <a:satOff val="-3906"/>
                <a:lumOff val="2510"/>
                <a:alphaOff val="0"/>
                <a:tint val="96000"/>
                <a:lumMod val="104000"/>
              </a:schemeClr>
            </a:gs>
            <a:gs pos="100000">
              <a:schemeClr val="accent5">
                <a:hueOff val="1923253"/>
                <a:satOff val="-3906"/>
                <a:lumOff val="251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Arial" panose="020B0604020202020204" pitchFamily="34" charset="0"/>
              <a:cs typeface="Arial" panose="020B0604020202020204" pitchFamily="34" charset="0"/>
            </a:rPr>
            <a:t>Paso 2: Identificar las categorías de las cuales pueden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Arial" panose="020B0604020202020204" pitchFamily="34" charset="0"/>
              <a:cs typeface="Arial" panose="020B0604020202020204" pitchFamily="34" charset="0"/>
            </a:rPr>
            <a:t>clasificarse las causas del problema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4496" y="2554194"/>
        <a:ext cx="6362692" cy="689410"/>
      </dsp:txXfrm>
    </dsp:sp>
    <dsp:sp modelId="{016A259F-89AC-45AC-9306-A92095C8B0E0}">
      <dsp:nvSpPr>
        <dsp:cNvPr id="0" name=""/>
        <dsp:cNvSpPr/>
      </dsp:nvSpPr>
      <dsp:spPr>
        <a:xfrm>
          <a:off x="0" y="3862301"/>
          <a:ext cx="9144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2884880"/>
              <a:satOff val="-5858"/>
              <a:lumOff val="376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B4C02A-54E4-40BF-B523-EC21A60B8B10}">
      <dsp:nvSpPr>
        <dsp:cNvPr id="0" name=""/>
        <dsp:cNvSpPr/>
      </dsp:nvSpPr>
      <dsp:spPr>
        <a:xfrm>
          <a:off x="457200" y="3581861"/>
          <a:ext cx="6400800" cy="560880"/>
        </a:xfrm>
        <a:prstGeom prst="roundRect">
          <a:avLst/>
        </a:prstGeom>
        <a:gradFill rotWithShape="0">
          <a:gsLst>
            <a:gs pos="0">
              <a:schemeClr val="accent5">
                <a:hueOff val="2884880"/>
                <a:satOff val="-5858"/>
                <a:lumOff val="3765"/>
                <a:alphaOff val="0"/>
                <a:tint val="96000"/>
                <a:lumMod val="104000"/>
              </a:schemeClr>
            </a:gs>
            <a:gs pos="100000">
              <a:schemeClr val="accent5">
                <a:hueOff val="2884880"/>
                <a:satOff val="-5858"/>
                <a:lumOff val="376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Arial" panose="020B0604020202020204" pitchFamily="34" charset="0"/>
              <a:cs typeface="Arial" panose="020B0604020202020204" pitchFamily="34" charset="0"/>
            </a:rPr>
            <a:t>Paso 3: Identificar las causas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4580" y="3609241"/>
        <a:ext cx="6346040" cy="506120"/>
      </dsp:txXfrm>
    </dsp:sp>
    <dsp:sp modelId="{4C0FC44A-C13E-4D27-8E18-7DD394533B21}">
      <dsp:nvSpPr>
        <dsp:cNvPr id="0" name=""/>
        <dsp:cNvSpPr/>
      </dsp:nvSpPr>
      <dsp:spPr>
        <a:xfrm>
          <a:off x="0" y="4724141"/>
          <a:ext cx="9144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3846506"/>
              <a:satOff val="-7811"/>
              <a:lumOff val="502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6FF9CD-66C8-43DB-AA71-BF1066AD57E0}">
      <dsp:nvSpPr>
        <dsp:cNvPr id="0" name=""/>
        <dsp:cNvSpPr/>
      </dsp:nvSpPr>
      <dsp:spPr>
        <a:xfrm>
          <a:off x="457200" y="4443701"/>
          <a:ext cx="6400800" cy="560880"/>
        </a:xfrm>
        <a:prstGeom prst="roundRect">
          <a:avLst/>
        </a:prstGeom>
        <a:gradFill rotWithShape="0">
          <a:gsLst>
            <a:gs pos="0">
              <a:schemeClr val="accent5">
                <a:hueOff val="3846506"/>
                <a:satOff val="-7811"/>
                <a:lumOff val="5020"/>
                <a:alphaOff val="0"/>
                <a:tint val="96000"/>
                <a:lumMod val="104000"/>
              </a:schemeClr>
            </a:gs>
            <a:gs pos="100000">
              <a:schemeClr val="accent5">
                <a:hueOff val="3846506"/>
                <a:satOff val="-7811"/>
                <a:lumOff val="502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Arial" panose="020B0604020202020204" pitchFamily="34" charset="0"/>
              <a:cs typeface="Arial" panose="020B0604020202020204" pitchFamily="34" charset="0"/>
            </a:rPr>
            <a:t>Paso 4: Establecer sub causas, si es necesario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4580" y="4471081"/>
        <a:ext cx="6346040" cy="506120"/>
      </dsp:txXfrm>
    </dsp:sp>
    <dsp:sp modelId="{25A9B0FE-B3FB-4E9F-BD00-78ADD172CDB0}">
      <dsp:nvSpPr>
        <dsp:cNvPr id="0" name=""/>
        <dsp:cNvSpPr/>
      </dsp:nvSpPr>
      <dsp:spPr>
        <a:xfrm>
          <a:off x="0" y="5585981"/>
          <a:ext cx="9144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4808133"/>
              <a:satOff val="-9764"/>
              <a:lumOff val="627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E7AE95-58FB-48D5-9083-0BD3F10F1A49}">
      <dsp:nvSpPr>
        <dsp:cNvPr id="0" name=""/>
        <dsp:cNvSpPr/>
      </dsp:nvSpPr>
      <dsp:spPr>
        <a:xfrm>
          <a:off x="457200" y="5305541"/>
          <a:ext cx="6400800" cy="560880"/>
        </a:xfrm>
        <a:prstGeom prst="roundRect">
          <a:avLst/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Arial" panose="020B0604020202020204" pitchFamily="34" charset="0"/>
              <a:cs typeface="Arial" panose="020B0604020202020204" pitchFamily="34" charset="0"/>
            </a:rPr>
            <a:t>Paso 5: Analizar y discutir el diagrama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4580" y="5332921"/>
        <a:ext cx="634604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E37B5-956C-435C-95E6-72B4A0E8A55A}" type="datetimeFigureOut">
              <a:rPr lang="es-MX" smtClean="0"/>
              <a:pPr/>
              <a:t>29/05/2019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BBE5D-A1A3-4E15-A8F6-AEC7B72C509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2573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4DE1A-152E-499C-9EDA-E21F117477A9}" type="datetimeFigureOut">
              <a:rPr lang="es-MX" smtClean="0"/>
              <a:pPr/>
              <a:t>29/05/2019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D0081-CB67-4917-8AB6-E3ECF74D700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476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98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7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4329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6555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876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24267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735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179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8312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581817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1296435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85173482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1575748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217837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7879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725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CAC37-E036-4DB0-A3C7-3B5FA75BD4E5}" type="datetimeFigureOut">
              <a:rPr lang="es-MX" smtClean="0"/>
              <a:t>29/05/2019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044B50-E058-4602-8C82-CF04E9A8E847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34" name="8 CuadroTexto">
            <a:extLst>
              <a:ext uri="{FF2B5EF4-FFF2-40B4-BE49-F238E27FC236}">
                <a16:creationId xmlns:a16="http://schemas.microsoft.com/office/drawing/2014/main" id="{3088301E-500F-44EA-996D-C500B7468EDA}"/>
              </a:ext>
            </a:extLst>
          </p:cNvPr>
          <p:cNvSpPr txBox="1"/>
          <p:nvPr userDrawn="1"/>
        </p:nvSpPr>
        <p:spPr>
          <a:xfrm rot="16200000">
            <a:off x="5943971" y="2712739"/>
            <a:ext cx="5733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1400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Aplicación de diagrama de Causa -</a:t>
            </a:r>
            <a:r>
              <a:rPr lang="es-MX" sz="1400" b="1" baseline="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Efecto en la identificación de problemas</a:t>
            </a:r>
            <a:endParaRPr lang="es-MX" sz="14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61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252D0-63C3-49A6-9A0A-4405D8F75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787784"/>
            <a:ext cx="5436604" cy="3990394"/>
          </a:xfrm>
        </p:spPr>
        <p:txBody>
          <a:bodyPr>
            <a:normAutofit fontScale="90000"/>
          </a:bodyPr>
          <a:lstStyle/>
          <a:p>
            <a:r>
              <a:rPr lang="es-MX" dirty="0"/>
              <a:t>Laboratorio de computo ll</a:t>
            </a:r>
            <a:br>
              <a:rPr lang="es-MX" dirty="0"/>
            </a:br>
            <a:r>
              <a:rPr lang="es-MX" dirty="0"/>
              <a:t>Profe: Patricia García Solís</a:t>
            </a:r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r>
              <a:rPr lang="es-MX" dirty="0"/>
              <a:t>Fernández Villa Kevin José</a:t>
            </a:r>
            <a:br>
              <a:rPr lang="es-MX" dirty="0"/>
            </a:br>
            <a:r>
              <a:rPr lang="es-MX" sz="2400" dirty="0"/>
              <a:t>Culiacán Sinaloa, 29 de mayo de 2019</a:t>
            </a:r>
            <a:br>
              <a:rPr lang="es-MX" dirty="0"/>
            </a:br>
            <a:br>
              <a:rPr lang="es-MX" dirty="0"/>
            </a:br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133107-A2DC-4989-A30D-B16BF20B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1</a:t>
            </a:fld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499A2D1-9E3F-4E16-B435-334BDB3EC0B9}"/>
              </a:ext>
            </a:extLst>
          </p:cNvPr>
          <p:cNvSpPr/>
          <p:nvPr/>
        </p:nvSpPr>
        <p:spPr>
          <a:xfrm>
            <a:off x="1134969" y="1754328"/>
            <a:ext cx="6874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Diagrama causa-efecto </a:t>
            </a:r>
          </a:p>
        </p:txBody>
      </p:sp>
    </p:spTree>
    <p:extLst>
      <p:ext uri="{BB962C8B-B14F-4D97-AF65-F5344CB8AC3E}">
        <p14:creationId xmlns:p14="http://schemas.microsoft.com/office/powerpoint/2010/main" val="12150457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345D606-8BEF-4EFA-BE66-B8585C9D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Patricia García Solís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E6B79EF-F5C7-464F-A292-1D188101C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44B50-E058-4602-8C82-CF04E9A8E847}" type="slidenum">
              <a:rPr lang="es-MX" smtClean="0"/>
              <a:pPr/>
              <a:t>2</a:t>
            </a:fld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C48F69A-31C0-400A-8EF9-087FE1D4C1E3}"/>
              </a:ext>
            </a:extLst>
          </p:cNvPr>
          <p:cNvSpPr txBox="1"/>
          <p:nvPr/>
        </p:nvSpPr>
        <p:spPr>
          <a:xfrm>
            <a:off x="4139952" y="50868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lgerian" panose="04020705040A02060702" pitchFamily="82" charset="0"/>
              </a:rPr>
              <a:t>INDICE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849935F-5DA0-45E9-9774-F0EAE2681999}"/>
              </a:ext>
            </a:extLst>
          </p:cNvPr>
          <p:cNvSpPr txBox="1"/>
          <p:nvPr/>
        </p:nvSpPr>
        <p:spPr>
          <a:xfrm>
            <a:off x="2500536" y="1352905"/>
            <a:ext cx="3731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Definición Diagrama Causa-Efecto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6F3F203-BE08-420E-B0BC-9D231CB68223}"/>
              </a:ext>
            </a:extLst>
          </p:cNvPr>
          <p:cNvSpPr txBox="1"/>
          <p:nvPr/>
        </p:nvSpPr>
        <p:spPr>
          <a:xfrm>
            <a:off x="2348136" y="4459249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Bodoni MT Black" panose="02070A03080606020203" pitchFamily="18" charset="0"/>
                <a:hlinkClick r:id="rId3" action="ppaction://hlinksldjump"/>
              </a:rPr>
              <a:t>CONCEPTOS</a:t>
            </a:r>
            <a:endParaRPr lang="es-MX" dirty="0">
              <a:latin typeface="Bodoni MT Black" panose="02070A03080606020203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F05468-AE4B-4E57-A343-1194CBF10D93}"/>
              </a:ext>
            </a:extLst>
          </p:cNvPr>
          <p:cNvSpPr txBox="1"/>
          <p:nvPr/>
        </p:nvSpPr>
        <p:spPr>
          <a:xfrm>
            <a:off x="2280379" y="253067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Bernard MT Condensed" panose="02050806060905020404" pitchFamily="18" charset="0"/>
                <a:hlinkClick r:id="rId4" action="ppaction://hlinksldjump"/>
              </a:rPr>
              <a:t>Características</a:t>
            </a:r>
            <a:endParaRPr lang="es-MX" dirty="0">
              <a:latin typeface="Bernard MT Condensed" panose="020508060609050204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70BBABD-C88E-4A3A-A5F3-55B28D6D0B9A}"/>
              </a:ext>
            </a:extLst>
          </p:cNvPr>
          <p:cNvSpPr txBox="1"/>
          <p:nvPr/>
        </p:nvSpPr>
        <p:spPr>
          <a:xfrm>
            <a:off x="2500536" y="3494963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Bodoni MT Black" panose="02070A03080606020203" pitchFamily="18" charset="0"/>
                <a:hlinkClick r:id="rId5" action="ppaction://hlinksldjump"/>
              </a:rPr>
              <a:t>Estructura</a:t>
            </a:r>
            <a:endParaRPr lang="es-MX" dirty="0">
              <a:latin typeface="Bodoni MT Black" panose="02070A03080606020203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6610C91-D240-4B70-8DA1-40CF1F09A880}"/>
              </a:ext>
            </a:extLst>
          </p:cNvPr>
          <p:cNvSpPr txBox="1"/>
          <p:nvPr/>
        </p:nvSpPr>
        <p:spPr>
          <a:xfrm>
            <a:off x="2348136" y="539415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Bodoni MT Black" panose="02070A03080606020203" pitchFamily="18" charset="0"/>
                <a:hlinkClick r:id="rId6" action="ppaction://hlinksldjump"/>
              </a:rPr>
              <a:t>Pasos para la aplicación del diagrama</a:t>
            </a:r>
            <a:endParaRPr lang="es-MX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90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 rot="5400000">
            <a:off x="2807804" y="-1575556"/>
            <a:ext cx="936104" cy="518457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Definición Diagrama Causa-Efecto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83568" y="1830275"/>
            <a:ext cx="7200800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400" dirty="0">
                <a:latin typeface="Arial Rounded MT Bold" panose="020F0704030504030204" pitchFamily="34" charset="0"/>
              </a:rPr>
              <a:t>Es llamado también Diagrama de “Ishikawa” porque fue creado por </a:t>
            </a:r>
            <a:r>
              <a:rPr lang="es-MX" sz="1400" dirty="0" err="1">
                <a:latin typeface="Arial Rounded MT Bold" panose="020F0704030504030204" pitchFamily="34" charset="0"/>
              </a:rPr>
              <a:t>Kaoru</a:t>
            </a:r>
            <a:r>
              <a:rPr lang="es-MX" sz="1400" dirty="0">
                <a:latin typeface="Arial Rounded MT Bold" panose="020F0704030504030204" pitchFamily="34" charset="0"/>
              </a:rPr>
              <a:t> Ishikawa, o Diagrama Espina de pescado.</a:t>
            </a:r>
          </a:p>
          <a:p>
            <a:pPr algn="just">
              <a:lnSpc>
                <a:spcPct val="150000"/>
              </a:lnSpc>
            </a:pPr>
            <a:endParaRPr lang="es-ES_tradnl" sz="1400" dirty="0">
              <a:latin typeface="Arial Rounded MT Bold" panose="020F07040305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400" dirty="0">
                <a:latin typeface="Arial Rounded MT Bold" panose="020F0704030504030204" pitchFamily="34" charset="0"/>
              </a:rPr>
              <a:t>El diagrama es ideal para analizar una situación, un suceso o un problema, ayudando a pesar en todas las causas reales y potenciales del echo y no solamente en las más obvias o simples. </a:t>
            </a:r>
            <a:endParaRPr lang="es-ES_tradnl" dirty="0">
              <a:latin typeface="Arial Rounded MT Bold" panose="020F07040305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E7FFDF6-7620-4A58-BE31-46EFD48C4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52" y="3861048"/>
            <a:ext cx="6174432" cy="269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12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 rot="5400000">
            <a:off x="2591780" y="-1719572"/>
            <a:ext cx="936104" cy="518457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just"/>
            <a:r>
              <a:rPr lang="es-MX" sz="2400" dirty="0">
                <a:latin typeface="Bernard MT Condensed" panose="02050806060905020404" pitchFamily="18" charset="0"/>
              </a:rPr>
              <a:t>Características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899592" y="2132856"/>
            <a:ext cx="7200800" cy="1343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400" dirty="0">
                <a:latin typeface="Arial Rounded MT Bold" panose="020F0704030504030204" pitchFamily="34" charset="0"/>
              </a:rPr>
              <a:t>Impacto Visual:</a:t>
            </a:r>
          </a:p>
          <a:p>
            <a:pPr algn="just">
              <a:lnSpc>
                <a:spcPct val="150000"/>
              </a:lnSpc>
            </a:pPr>
            <a:endParaRPr lang="es-ES_tradnl" sz="1400" dirty="0">
              <a:latin typeface="Arial Rounded MT Bold" panose="020F07040305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400" dirty="0">
                <a:latin typeface="Arial Rounded MT Bold" panose="020F0704030504030204" pitchFamily="34" charset="0"/>
              </a:rPr>
              <a:t>Muestra las interrelaciones entre un efecto y sus posibles causas de forma ordenada, clara, precisa y de un solo golpe de vista.</a:t>
            </a:r>
            <a:endParaRPr lang="es-MX" sz="1400" dirty="0">
              <a:latin typeface="Arial Rounded MT Bold" panose="020F070403050403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27584" y="3861048"/>
            <a:ext cx="7200800" cy="1711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>
                <a:latin typeface="+mj-lt"/>
              </a:rPr>
              <a:t>Capacidad de Comunicación:</a:t>
            </a:r>
          </a:p>
          <a:p>
            <a:pPr algn="just">
              <a:lnSpc>
                <a:spcPct val="150000"/>
              </a:lnSpc>
            </a:pPr>
            <a:endParaRPr lang="es-ES_tradnl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s-ES_tradnl" dirty="0">
                <a:latin typeface="+mj-lt"/>
              </a:rPr>
              <a:t>Muestra las posibles interrelaciones causa-efecto permitiendo una mejor compresión del fenómeno en estudio, incluso en situaciones muy complejas</a:t>
            </a:r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942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 redondeado"/>
          <p:cNvSpPr/>
          <p:nvPr/>
        </p:nvSpPr>
        <p:spPr>
          <a:xfrm rot="5400000">
            <a:off x="2447764" y="-1719572"/>
            <a:ext cx="936104" cy="518457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s-MX" sz="2400" dirty="0">
                <a:latin typeface="Bodoni MT Black" panose="02070A03080606020203" pitchFamily="18" charset="0"/>
              </a:rPr>
              <a:t>Estructura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83568" y="1554972"/>
            <a:ext cx="7992888" cy="1713418"/>
          </a:xfrm>
          <a:prstGeom prst="rect">
            <a:avLst/>
          </a:prstGeom>
          <a:solidFill>
            <a:schemeClr val="bg1"/>
          </a:solidFill>
          <a:ln>
            <a:solidFill>
              <a:srgbClr val="DDD945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>
                <a:latin typeface="Baskerville Old Face" panose="02020602080505020303" pitchFamily="18" charset="0"/>
              </a:rPr>
              <a:t>Está compuesto por un recuadro (cabeza), una línea principal (columna vertebral), y 4 o más líneas que apuntan a la línea principal formando un ángulo aproximado de 700 (espinas principales). Estas últimas poseen a su vez dos o tres líneas horizontales (espinas), y así sucesivamente (espinas menores), según sea necesario.</a:t>
            </a:r>
            <a:endParaRPr lang="es-MX" dirty="0">
              <a:latin typeface="Baskerville Old Face" panose="02020602080505020303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A109F7C-706A-4541-A2E6-D04B8C450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888" y="3400195"/>
            <a:ext cx="6804248" cy="34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988975" y="1023840"/>
            <a:ext cx="1656184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dirty="0">
                <a:latin typeface="Algerian" panose="04020705040A02060702" pitchFamily="82" charset="0"/>
              </a:rPr>
              <a:t>Cabeza</a:t>
            </a:r>
          </a:p>
        </p:txBody>
      </p:sp>
      <p:grpSp>
        <p:nvGrpSpPr>
          <p:cNvPr id="37" name="36 Grupo"/>
          <p:cNvGrpSpPr/>
          <p:nvPr/>
        </p:nvGrpSpPr>
        <p:grpSpPr>
          <a:xfrm>
            <a:off x="1266815" y="5708837"/>
            <a:ext cx="2873137" cy="646331"/>
            <a:chOff x="4723199" y="3692613"/>
            <a:chExt cx="2873137" cy="646331"/>
          </a:xfrm>
        </p:grpSpPr>
        <p:cxnSp>
          <p:nvCxnSpPr>
            <p:cNvPr id="40" name="39 Conector recto de flecha"/>
            <p:cNvCxnSpPr>
              <a:cxnSpLocks/>
              <a:stCxn id="43" idx="3"/>
            </p:cNvCxnSpPr>
            <p:nvPr/>
          </p:nvCxnSpPr>
          <p:spPr>
            <a:xfrm flipV="1">
              <a:off x="6307375" y="4015778"/>
              <a:ext cx="1288961" cy="1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42 CuadroTexto"/>
            <p:cNvSpPr txBox="1"/>
            <p:nvPr/>
          </p:nvSpPr>
          <p:spPr>
            <a:xfrm>
              <a:off x="4723199" y="3692613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dirty="0">
                  <a:latin typeface="Algerian" panose="04020705040A02060702" pitchFamily="82" charset="0"/>
                </a:rPr>
                <a:t>Espinas menores</a:t>
              </a:r>
              <a:endParaRPr lang="es-MX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988974" y="4335775"/>
            <a:ext cx="3150978" cy="369332"/>
            <a:chOff x="4232500" y="3911276"/>
            <a:chExt cx="2811669" cy="369332"/>
          </a:xfrm>
        </p:grpSpPr>
        <p:cxnSp>
          <p:nvCxnSpPr>
            <p:cNvPr id="22" name="21 Conector recto de flecha"/>
            <p:cNvCxnSpPr>
              <a:cxnSpLocks/>
              <a:stCxn id="46" idx="3"/>
            </p:cNvCxnSpPr>
            <p:nvPr/>
          </p:nvCxnSpPr>
          <p:spPr>
            <a:xfrm>
              <a:off x="5816678" y="4095942"/>
              <a:ext cx="1227491" cy="0"/>
            </a:xfrm>
            <a:prstGeom prst="straightConnector1">
              <a:avLst/>
            </a:prstGeom>
            <a:ln w="28575">
              <a:solidFill>
                <a:srgbClr val="DDD94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45 CuadroTexto"/>
            <p:cNvSpPr txBox="1"/>
            <p:nvPr/>
          </p:nvSpPr>
          <p:spPr>
            <a:xfrm>
              <a:off x="4232500" y="3911276"/>
              <a:ext cx="1584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dirty="0">
                  <a:latin typeface="Algerian" panose="04020705040A02060702" pitchFamily="82" charset="0"/>
                </a:rPr>
                <a:t>Espinas</a:t>
              </a:r>
              <a:endParaRPr lang="es-MX" dirty="0">
                <a:latin typeface="Algerian" panose="04020705040A02060702" pitchFamily="82" charset="0"/>
              </a:endParaRPr>
            </a:p>
          </p:txBody>
        </p:sp>
      </p:grpSp>
      <p:sp>
        <p:nvSpPr>
          <p:cNvPr id="38" name="37 CuadroTexto"/>
          <p:cNvSpPr txBox="1"/>
          <p:nvPr/>
        </p:nvSpPr>
        <p:spPr>
          <a:xfrm>
            <a:off x="5652120" y="759248"/>
            <a:ext cx="2823674" cy="1284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>
                <a:latin typeface="Agency FB" panose="020B0503020202020204" pitchFamily="34" charset="0"/>
              </a:rPr>
              <a:t>En la cabeza se expresa en una frase corta la situación el problema o suceso</a:t>
            </a:r>
            <a:endParaRPr lang="es-MX" dirty="0">
              <a:latin typeface="Agency FB" panose="020B0503020202020204" pitchFamily="34" charset="0"/>
            </a:endParaRPr>
          </a:p>
        </p:txBody>
      </p:sp>
      <p:grpSp>
        <p:nvGrpSpPr>
          <p:cNvPr id="49" name="48 Grupo"/>
          <p:cNvGrpSpPr/>
          <p:nvPr/>
        </p:nvGrpSpPr>
        <p:grpSpPr>
          <a:xfrm>
            <a:off x="989564" y="2541308"/>
            <a:ext cx="3150388" cy="646331"/>
            <a:chOff x="1030935" y="2424823"/>
            <a:chExt cx="2784373" cy="646331"/>
          </a:xfrm>
        </p:grpSpPr>
        <p:sp>
          <p:nvSpPr>
            <p:cNvPr id="44" name="43 CuadroTexto"/>
            <p:cNvSpPr txBox="1"/>
            <p:nvPr/>
          </p:nvSpPr>
          <p:spPr>
            <a:xfrm>
              <a:off x="1030935" y="2424823"/>
              <a:ext cx="1584176" cy="6463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dirty="0">
                  <a:latin typeface="Algerian" panose="04020705040A02060702" pitchFamily="82" charset="0"/>
                </a:rPr>
                <a:t>Espina Principal</a:t>
              </a:r>
            </a:p>
          </p:txBody>
        </p:sp>
        <p:cxnSp>
          <p:nvCxnSpPr>
            <p:cNvPr id="42" name="41 Conector recto de flecha"/>
            <p:cNvCxnSpPr>
              <a:cxnSpLocks/>
              <a:stCxn id="44" idx="3"/>
            </p:cNvCxnSpPr>
            <p:nvPr/>
          </p:nvCxnSpPr>
          <p:spPr>
            <a:xfrm>
              <a:off x="2615111" y="2747989"/>
              <a:ext cx="120019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47 CuadroTexto"/>
          <p:cNvSpPr txBox="1"/>
          <p:nvPr/>
        </p:nvSpPr>
        <p:spPr>
          <a:xfrm>
            <a:off x="5651531" y="2264309"/>
            <a:ext cx="3312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dirty="0">
                <a:latin typeface="Agency FB" panose="020B0503020202020204" pitchFamily="34" charset="0"/>
              </a:rPr>
              <a:t>Aquí se expresa los factores o agentes generales que dan origen a la situación</a:t>
            </a:r>
            <a:endParaRPr lang="es-MX" sz="2000" dirty="0">
              <a:latin typeface="Agency FB" panose="020B0503020202020204" pitchFamily="34" charset="0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5652120" y="3735610"/>
            <a:ext cx="2712228" cy="1350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400" dirty="0">
                <a:latin typeface="Cooper Black" panose="0208090404030B020404" pitchFamily="18" charset="0"/>
              </a:rPr>
              <a:t>Se expresan las causas de la situación es decir los aspectos específicos que dan origen a las categorías</a:t>
            </a:r>
            <a:r>
              <a:rPr lang="es-ES_tradnl" sz="1400" dirty="0"/>
              <a:t>.</a:t>
            </a:r>
            <a:endParaRPr lang="es-MX" sz="1400" dirty="0"/>
          </a:p>
        </p:txBody>
      </p:sp>
      <p:sp>
        <p:nvSpPr>
          <p:cNvPr id="51" name="50 CuadroTexto"/>
          <p:cNvSpPr txBox="1"/>
          <p:nvPr/>
        </p:nvSpPr>
        <p:spPr>
          <a:xfrm>
            <a:off x="5652120" y="5298410"/>
            <a:ext cx="2560754" cy="134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400" dirty="0">
                <a:latin typeface="Berlin Sans FB" panose="020E0602020502020306" pitchFamily="34" charset="0"/>
              </a:rPr>
              <a:t>Si las causas son complejas de pueden dividir en varias sub-causas, llamadas espinas menores</a:t>
            </a:r>
            <a:endParaRPr lang="es-MX" sz="1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2121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8" grpId="0"/>
      <p:bldP spid="48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AA402BE-A276-49DB-BE3B-7F7E657401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9615859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42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F442A-0612-4003-814D-128B0B02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Pasos a seguir para resolver el examen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22C1A2-C977-4DC9-B422-100436CE3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9" y="2133600"/>
            <a:ext cx="7850832" cy="4535760"/>
          </a:xfrm>
        </p:spPr>
        <p:txBody>
          <a:bodyPr>
            <a:normAutofit/>
          </a:bodyPr>
          <a:lstStyle/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1.- agregue una diapositiva de solo titulo y la arrastre a hacia el primer lugar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2.- empecé a colocar los datos necesarios en esa diapositiva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3.- copie y pegue una imagen en la segunda diaposiva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4.- hice lo mismo con la cuarta diapositiva solo que esta vez fue otra imagen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5.- moví los cuadros de textos para formar dos columnas en la quinta diapositiva, en un lado los conceptos y en otros las definiciones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6.- coloque un SmartArt en la sexta diapositiva de tipo lista y pegue la información que tenia ya ahí al SmartArt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7.- cambie el tipo de letra y tamaño a todas las diapositivas y les puse un interlineado y los justifique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8.- agregue un diseño para que se viera mejor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9.- agregue transiciones y animaciones a cada diapositiva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10.- y finalmente puse un 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0D6262-3AA3-4E6D-89F3-CB726E22D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8533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44ABC956981064DB91E4526D0EF916D" ma:contentTypeVersion="1" ma:contentTypeDescription="Crear nuevo documento." ma:contentTypeScope="" ma:versionID="565e0e15050153c37afeb4e24be70bd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2cfd30b83adf7a282b15aced64ac7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5A3593-8683-453D-904E-647AA03395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566945-F4C1-42BE-B7E7-5732C34906F6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1409FBC-2C3F-44B5-A9AA-1E9F89E782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10507</TotalTime>
  <Words>476</Words>
  <Application>Microsoft Office PowerPoint</Application>
  <PresentationFormat>Presentación en pantalla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21" baseType="lpstr">
      <vt:lpstr>Agency FB</vt:lpstr>
      <vt:lpstr>Algerian</vt:lpstr>
      <vt:lpstr>Arial</vt:lpstr>
      <vt:lpstr>Arial Rounded MT Bold</vt:lpstr>
      <vt:lpstr>Baskerville Old Face</vt:lpstr>
      <vt:lpstr>Berlin Sans FB</vt:lpstr>
      <vt:lpstr>Bernard MT Condensed</vt:lpstr>
      <vt:lpstr>Bodoni MT Black</vt:lpstr>
      <vt:lpstr>Calibri</vt:lpstr>
      <vt:lpstr>Century Gothic</vt:lpstr>
      <vt:lpstr>Cooper Black</vt:lpstr>
      <vt:lpstr>Wingdings 3</vt:lpstr>
      <vt:lpstr>Espiral</vt:lpstr>
      <vt:lpstr>Laboratorio de computo ll Profe: Patricia García Solís    Fernández Villa Kevin José Culiacán Sinaloa, 29 de mayo de 2019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Pasos a seguir para resolver el examen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Javier Ruiz Mendoza</dc:creator>
  <cp:keywords>Nisu</cp:keywords>
  <cp:lastModifiedBy>Alumno</cp:lastModifiedBy>
  <cp:revision>527</cp:revision>
  <cp:lastPrinted>2013-07-03T18:19:10Z</cp:lastPrinted>
  <dcterms:created xsi:type="dcterms:W3CDTF">2012-11-23T13:52:19Z</dcterms:created>
  <dcterms:modified xsi:type="dcterms:W3CDTF">2019-05-29T16:24:11Z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0x010100C44ABC956981064DB91E4526D0EF916D</vt:lpwstr>
  </property>
</Properties>
</file>